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3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468" r:id="rId3"/>
    <p:sldId id="544" r:id="rId4"/>
    <p:sldId id="545" r:id="rId5"/>
    <p:sldId id="564" r:id="rId6"/>
    <p:sldId id="566" r:id="rId7"/>
    <p:sldId id="567" r:id="rId8"/>
    <p:sldId id="577" r:id="rId9"/>
    <p:sldId id="568" r:id="rId10"/>
    <p:sldId id="569" r:id="rId11"/>
    <p:sldId id="570" r:id="rId12"/>
    <p:sldId id="571" r:id="rId13"/>
    <p:sldId id="572" r:id="rId14"/>
    <p:sldId id="573" r:id="rId15"/>
    <p:sldId id="574" r:id="rId16"/>
    <p:sldId id="575" r:id="rId17"/>
    <p:sldId id="576" r:id="rId18"/>
    <p:sldId id="562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E8F57-7AC4-421A-B02E-098208893BF8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3F068-4C29-4DC2-88FA-8D7D6AE2D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3EE51-6626-4316-B9B0-4B8173F74CE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7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53EE51-6626-4316-B9B0-4B8173F74C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55 Roman" pitchFamily="34" charset="0"/>
                <a:ea typeface="ＭＳ Ｐゴシック" pitchFamily="-108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LT Com 55 Roman" pitchFamily="34" charset="0"/>
              <a:ea typeface="ＭＳ Ｐゴシック" pitchFamily="-10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5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3665-DC39-489C-A17B-0ADC39ED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B0F54-7A47-43F9-80F0-01AB5E87E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AB4BA-78D2-401C-88BE-F6637D7B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5FB4A-41A0-4D49-A81F-9AED59E4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0767-C52C-4F46-9B20-16EE5590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7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88CA-A4F5-4F3A-B26A-B0A1E4CF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008AB-2E89-4B19-89B9-0FAC0DC9A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D4C88-0754-467B-8D8B-EA565B1A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33261-A38A-4B84-ABDE-E2E81805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BE335-FF4C-46A8-B68F-8E58D920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E27BA8-2481-4876-9CA4-763E2247E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2B8B6-97CB-4F72-A515-322A17814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E6022-947E-4157-949E-F4BE5DD4E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1BFB4-3BD7-43C6-AE1D-C12C65BB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BD9D5-08D5-45D5-85F3-3481BA87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98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67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0BCD-E96A-4A33-A55A-FD6A058756A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7EE2-2214-421B-8A96-1C981FF098C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A644-600C-4B0D-91CD-8CACA7D80CA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C5276-CCBA-495F-A42B-F8BA47DADFB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6AB43-8889-4CF1-B7CD-5A01D24DE90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E43E-1985-48C4-AA0A-B535844D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786DF-63E1-46EA-8FE5-25536D34A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7E2FE-6CF6-485A-8FCA-655E37FB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52EA5-FF84-46F6-B5F6-BC06226E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CBAA4-74F6-4BA8-ABE9-11BF1059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0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7CAC-4BB5-4889-A74A-A19864DC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7D03-791B-4FF5-9D7B-58C96F74E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4ACA5-2874-4D98-A7BA-F8757714A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EA246-9156-4DF3-944D-19AA3BC9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BE39E-24AA-43C4-8904-68BFE691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1324-4D06-4DEB-9295-7C7D1563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3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B624-8D5A-4407-9767-A14728E0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DD407-0643-425A-B3D5-DD9E51B22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62417-4465-45C7-BE63-7D73EAD61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0A5FE-6F96-479F-B90E-6808D89C1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364E6-E666-4CC8-9A0B-D04C58A95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90D39-8E10-4F3B-97B7-53895126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CAD97-2163-4D36-9121-8DDB83D8F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63F40C-BA60-4BAE-8BD8-47855854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0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99F9-AFD5-45C9-AA5D-E2D26FC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4A70F-4944-4BB8-BA15-A94F42E32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D403C-6E6B-47B0-AB9D-5938AFF0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DA1FC-4AF8-478B-925D-5BEDE6EE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76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5676C-0FF4-4596-9C17-B89AE2C4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2F63B-13D4-4F2B-88E4-7CFF3B1B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25467-1284-4C7E-943E-30FFD450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C039-18EC-4139-9A60-B8CDE126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327AA-D6AC-4B62-97CE-D8BD2FF4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51195-809A-4471-B135-14BF966BE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6DC91-9096-44F7-A8CB-EFD31F7B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1A921-5EA0-435D-8802-58388BE1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5182-1A77-435F-A382-E443939A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75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19CA-A3F6-48E3-B2E2-89E015C9E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1A98BA-6BF0-4AD3-A126-4CD4B63EC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BDF3E-94A3-4151-8477-D804729B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9ABE2-CDE8-44DD-B862-EF6C8F84E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E7091-AC34-409E-8385-1AA696AF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5DB0F-A64B-4640-922C-F3FA0B54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8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C54245-8646-4023-9576-F3760D8884A4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8C0E5-8BCE-4576-BFAA-973398FD5726}"/>
              </a:ext>
            </a:extLst>
          </p:cNvPr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1E280-CE05-4F41-8EE1-B05E450728F1}"/>
              </a:ext>
            </a:extLst>
          </p:cNvPr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53BA5-DFD8-4CC4-B3E4-3FF439701FD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CFD31-4968-4235-AB4F-56159F97688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0A65-C18D-4793-BB2C-420FE10F9163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DE37F-3487-4917-A25A-20355B51B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8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13836" y="6113463"/>
            <a:ext cx="10964333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Frutiger LT Com 55 Roman" pitchFamily="-108" charset="0"/>
              <a:ea typeface="+mn-ea"/>
            </a:endParaRPr>
          </a:p>
        </p:txBody>
      </p:sp>
      <p:sp>
        <p:nvSpPr>
          <p:cNvPr id="8" name="Line 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613836" y="1296814"/>
            <a:ext cx="1096433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Frutiger LT Com 55 Roman" pitchFamily="-108" charset="0"/>
              <a:ea typeface="+mn-ea"/>
            </a:endParaRPr>
          </a:p>
        </p:txBody>
      </p:sp>
      <p:sp>
        <p:nvSpPr>
          <p:cNvPr id="9" name="Line 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613836" y="476250"/>
            <a:ext cx="10964333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Frutiger LT Com 55 Roman" pitchFamily="-108" charset="0"/>
              <a:ea typeface="+mn-ea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13836" y="6341301"/>
            <a:ext cx="4392167" cy="433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de-DE" sz="1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NguyenQuang Sang VNU-UET</a:t>
            </a:r>
          </a:p>
        </p:txBody>
      </p:sp>
    </p:spTree>
    <p:extLst>
      <p:ext uri="{BB962C8B-B14F-4D97-AF65-F5344CB8AC3E}">
        <p14:creationId xmlns:p14="http://schemas.microsoft.com/office/powerpoint/2010/main" val="345155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354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Frutiger LT Com 45 Light" pitchFamily="34" charset="0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Frutiger 45 Light" pitchFamily="34" charset="0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Frutiger 45 Light" pitchFamily="34" charset="0"/>
          <a:ea typeface="+mn-ea"/>
          <a:cs typeface="+mn-cs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Frutiger 45 Light" pitchFamily="34" charset="0"/>
          <a:ea typeface="+mn-ea"/>
          <a:cs typeface="+mn-cs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Frutiger 45 Light" pitchFamily="34" charset="0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Frutiger 45 Light" pitchFamily="34" charset="0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12" Type="http://schemas.openxmlformats.org/officeDocument/2006/relationships/image" Target="../media/image4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3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Relationship Id="rId14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36.bin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4.wmf"/><Relationship Id="rId1" Type="http://schemas.openxmlformats.org/officeDocument/2006/relationships/tags" Target="../tags/tag54.x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53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3.wmf"/><Relationship Id="rId3" Type="http://schemas.openxmlformats.org/officeDocument/2006/relationships/tags" Target="../tags/tag44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7.bin"/><Relationship Id="rId2" Type="http://schemas.openxmlformats.org/officeDocument/2006/relationships/tags" Target="../tags/tag43.xml"/><Relationship Id="rId16" Type="http://schemas.openxmlformats.org/officeDocument/2006/relationships/image" Target="../media/image12.wmf"/><Relationship Id="rId1" Type="http://schemas.openxmlformats.org/officeDocument/2006/relationships/tags" Target="../tags/tag42.x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4" Type="http://schemas.openxmlformats.org/officeDocument/2006/relationships/slideLayout" Target="../slideLayouts/slideLayout12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8.w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0.wmf"/><Relationship Id="rId2" Type="http://schemas.openxmlformats.org/officeDocument/2006/relationships/tags" Target="../tags/tag46.xml"/><Relationship Id="rId16" Type="http://schemas.openxmlformats.org/officeDocument/2006/relationships/oleObject" Target="../embeddings/oleObject14.bin"/><Relationship Id="rId1" Type="http://schemas.openxmlformats.org/officeDocument/2006/relationships/tags" Target="../tags/tag45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1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.wmf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oleObject" Target="../embeddings/oleObject23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7.wmf"/><Relationship Id="rId1" Type="http://schemas.openxmlformats.org/officeDocument/2006/relationships/tags" Target="../tags/tag49.x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24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7" y="974546"/>
            <a:ext cx="10810875" cy="52929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0" name="TextBox 39"/>
          <p:cNvSpPr txBox="1"/>
          <p:nvPr>
            <p:custDataLst>
              <p:tags r:id="rId2"/>
            </p:custDataLst>
          </p:nvPr>
        </p:nvSpPr>
        <p:spPr>
          <a:xfrm>
            <a:off x="714377" y="988822"/>
            <a:ext cx="10810875" cy="58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2200" b="1" dirty="0" err="1"/>
              <a:t>Trường</a:t>
            </a:r>
            <a:r>
              <a:rPr lang="en-GB" sz="2200" b="1" dirty="0"/>
              <a:t> </a:t>
            </a:r>
            <a:r>
              <a:rPr lang="en-GB" sz="2200" b="1" dirty="0" err="1"/>
              <a:t>Đại</a:t>
            </a:r>
            <a:r>
              <a:rPr lang="en-GB" sz="2200" b="1" dirty="0"/>
              <a:t> </a:t>
            </a:r>
            <a:r>
              <a:rPr lang="en-GB" sz="2200" b="1" dirty="0" err="1"/>
              <a:t>học</a:t>
            </a:r>
            <a:r>
              <a:rPr lang="en-GB" sz="2200" b="1" dirty="0"/>
              <a:t> </a:t>
            </a:r>
            <a:r>
              <a:rPr lang="en-GB" sz="2200" b="1" dirty="0" err="1"/>
              <a:t>Công</a:t>
            </a:r>
            <a:r>
              <a:rPr lang="en-GB" sz="2200" b="1" dirty="0"/>
              <a:t> </a:t>
            </a:r>
            <a:r>
              <a:rPr lang="en-GB" sz="2200" b="1" dirty="0" err="1"/>
              <a:t>nghệ</a:t>
            </a:r>
            <a:r>
              <a:rPr lang="en-GB" sz="2200" b="1" dirty="0"/>
              <a:t> - </a:t>
            </a:r>
            <a:r>
              <a:rPr lang="en-GB" sz="2200" b="1" dirty="0" err="1"/>
              <a:t>Đại</a:t>
            </a:r>
            <a:r>
              <a:rPr lang="en-GB" sz="2200" b="1" dirty="0"/>
              <a:t> </a:t>
            </a:r>
            <a:r>
              <a:rPr lang="en-GB" sz="2200" b="1" dirty="0" err="1"/>
              <a:t>học</a:t>
            </a:r>
            <a:r>
              <a:rPr lang="en-GB" sz="2200" b="1" dirty="0"/>
              <a:t> </a:t>
            </a:r>
            <a:r>
              <a:rPr lang="en-GB" sz="2200" b="1" dirty="0" err="1"/>
              <a:t>Quốc</a:t>
            </a:r>
            <a:r>
              <a:rPr lang="en-GB" sz="2200" b="1" dirty="0"/>
              <a:t> </a:t>
            </a:r>
            <a:r>
              <a:rPr lang="en-GB" sz="2200" b="1" dirty="0" err="1"/>
              <a:t>gia</a:t>
            </a:r>
            <a:r>
              <a:rPr lang="en-GB" sz="2200" b="1" dirty="0"/>
              <a:t> </a:t>
            </a:r>
            <a:r>
              <a:rPr lang="en-GB" sz="2200" b="1" dirty="0" err="1"/>
              <a:t>Hà</a:t>
            </a:r>
            <a:r>
              <a:rPr lang="en-GB" sz="2200" b="1" dirty="0"/>
              <a:t> </a:t>
            </a:r>
            <a:r>
              <a:rPr lang="en-GB" sz="2200" b="1" dirty="0" err="1"/>
              <a:t>Nội</a:t>
            </a:r>
            <a:endParaRPr lang="en-GB" sz="2200" b="1" dirty="0"/>
          </a:p>
          <a:p>
            <a:pPr lvl="0" algn="ctr"/>
            <a:r>
              <a:rPr lang="en-GB" sz="2200" b="1" dirty="0"/>
              <a:t>Khoa </a:t>
            </a:r>
            <a:r>
              <a:rPr lang="en-GB" sz="2200" b="1" dirty="0" err="1"/>
              <a:t>Điện</a:t>
            </a:r>
            <a:r>
              <a:rPr lang="en-GB" sz="2200" b="1" dirty="0"/>
              <a:t> </a:t>
            </a:r>
            <a:r>
              <a:rPr lang="en-GB" sz="2200" b="1" dirty="0" err="1"/>
              <a:t>tử</a:t>
            </a:r>
            <a:r>
              <a:rPr lang="en-GB" sz="2200" b="1" dirty="0"/>
              <a:t> </a:t>
            </a:r>
            <a:r>
              <a:rPr lang="en-GB" sz="2200" b="1" dirty="0" err="1"/>
              <a:t>Viễn</a:t>
            </a:r>
            <a:r>
              <a:rPr lang="en-GB" sz="2200" b="1" dirty="0"/>
              <a:t> </a:t>
            </a:r>
            <a:r>
              <a:rPr lang="en-GB" sz="2200" b="1" dirty="0" err="1"/>
              <a:t>Thông</a:t>
            </a:r>
            <a:endParaRPr lang="en-GB" sz="2200" b="1" dirty="0"/>
          </a:p>
          <a:p>
            <a:pPr algn="ctr"/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BÁO CÁO CUỐI KỲ</a:t>
            </a:r>
          </a:p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Speaker Detection and Localization in Videos</a:t>
            </a:r>
          </a:p>
          <a:p>
            <a:pPr algn="ctr"/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Low-Rank and Kernelized Sparsity</a:t>
            </a:r>
          </a:p>
          <a:p>
            <a:pPr algn="ctr"/>
            <a:endParaRPr lang="en-US" sz="4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200"/>
              </a:spcBef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2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2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200"/>
              </a:spcBef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http://vnu.edu.vn/home/images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59" y="65458"/>
            <a:ext cx="2520655" cy="90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2.uet.vnu.edu.vn/coltech/sites/uet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87" y="61585"/>
            <a:ext cx="857251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VNU University of Engineering &amp; Technology and Faculty of ...">
            <a:extLst>
              <a:ext uri="{FF2B5EF4-FFF2-40B4-BE49-F238E27FC236}">
                <a16:creationId xmlns:a16="http://schemas.microsoft.com/office/drawing/2014/main" id="{DE1E1187-55AF-4271-ADE9-D32342BE2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243" y="219467"/>
            <a:ext cx="1363498" cy="60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700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A9ABD42-0F4C-42CB-833A-DC95FBE4EC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388814"/>
              </p:ext>
            </p:extLst>
          </p:nvPr>
        </p:nvGraphicFramePr>
        <p:xfrm>
          <a:off x="4673606" y="2127183"/>
          <a:ext cx="5261955" cy="3089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84400" imgH="1752480" progId="Equation.DSMT4">
                  <p:embed/>
                </p:oleObj>
              </mc:Choice>
              <mc:Fallback>
                <p:oleObj name="Equation" r:id="rId3" imgW="2984400" imgH="1752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AB00ADB-9584-4814-93E1-18D7EDA0D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3606" y="2127183"/>
                        <a:ext cx="5261955" cy="3089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26DDEBD-A0A0-4D7B-AADF-10D322538C3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Phương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pháp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đề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xuất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7972B-0746-4E97-83CE-308EF6E9C3EB}"/>
              </a:ext>
            </a:extLst>
          </p:cNvPr>
          <p:cNvSpPr txBox="1"/>
          <p:nvPr/>
        </p:nvSpPr>
        <p:spPr>
          <a:xfrm>
            <a:off x="644893" y="1453414"/>
            <a:ext cx="35269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KPCA 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r>
              <a:rPr lang="en-US" sz="2400" dirty="0"/>
              <a:t>=&gt; </a:t>
            </a:r>
            <a:r>
              <a:rPr lang="en-US" sz="2400" dirty="0" err="1"/>
              <a:t>Hàm</a:t>
            </a:r>
            <a:r>
              <a:rPr lang="en-US" sz="2400" dirty="0"/>
              <a:t> Lagrange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: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6BFE6C2-7FA8-4C8F-81D4-FC3C1442A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355331"/>
              </p:ext>
            </p:extLst>
          </p:nvPr>
        </p:nvGraphicFramePr>
        <p:xfrm>
          <a:off x="5039761" y="1532439"/>
          <a:ext cx="1875818" cy="39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91880" imgH="228600" progId="Equation.DSMT4">
                  <p:embed/>
                </p:oleObj>
              </mc:Choice>
              <mc:Fallback>
                <p:oleObj name="Equation" r:id="rId5" imgW="1091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9761" y="1532439"/>
                        <a:ext cx="1875818" cy="39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512FA56-6DB4-4D03-96E2-EC0E9C50DE5F}"/>
              </a:ext>
            </a:extLst>
          </p:cNvPr>
          <p:cNvSpPr txBox="1"/>
          <p:nvPr/>
        </p:nvSpPr>
        <p:spPr>
          <a:xfrm>
            <a:off x="741145" y="5428649"/>
            <a:ext cx="285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: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831F5A8-3087-4794-92D9-9584410FA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815448"/>
              </p:ext>
            </p:extLst>
          </p:nvPr>
        </p:nvGraphicFramePr>
        <p:xfrm>
          <a:off x="4694392" y="5370897"/>
          <a:ext cx="4526407" cy="608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71520" imgH="291960" progId="Equation.DSMT4">
                  <p:embed/>
                </p:oleObj>
              </mc:Choice>
              <mc:Fallback>
                <p:oleObj name="Equation" r:id="rId7" imgW="217152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4392" y="5370897"/>
                        <a:ext cx="4526407" cy="608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868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81D977E-641C-44E1-BA94-B1B6C7777C4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Phương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pháp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đề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xuất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522DE-02E9-48D7-B679-6904021B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564" y="1349911"/>
            <a:ext cx="4699927" cy="4691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59F503-6619-45BB-B2EC-3BE3D64B6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09" y="2760855"/>
            <a:ext cx="6113211" cy="180151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4CCCA59-99CA-41B2-AAB9-41B3782425F5}"/>
              </a:ext>
            </a:extLst>
          </p:cNvPr>
          <p:cNvSpPr/>
          <p:nvPr/>
        </p:nvSpPr>
        <p:spPr>
          <a:xfrm>
            <a:off x="6583680" y="3407343"/>
            <a:ext cx="365760" cy="43313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7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93A88D4-23EE-4BE0-BC9E-2FD982E40F3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Kiểm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thử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FD6F4-30B7-47C8-A534-DA81BC788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20" y="2217519"/>
            <a:ext cx="1900013" cy="1068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8E320-BE19-4BF4-93CE-6B16DCF0C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34" y="3491765"/>
            <a:ext cx="1908408" cy="107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75FD6-50D0-40ED-B941-A2870A37F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13" y="4759827"/>
            <a:ext cx="1738993" cy="1304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39EA2E-99B9-4A9B-861F-D06499E0C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28" y="1831106"/>
            <a:ext cx="1704975" cy="1363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F61DDC-A346-4977-B0C3-FEAE65919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78" y="3374156"/>
            <a:ext cx="2133600" cy="1200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4E9241-044E-48AD-87ED-9B5E8B628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28" y="4911846"/>
            <a:ext cx="1990726" cy="11197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E94AF5-E842-4990-B286-B72421D1AE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42" y="2218433"/>
            <a:ext cx="1898388" cy="10678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D72D52-F593-4EE8-8E50-D32CA5F84B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48" y="3494555"/>
            <a:ext cx="1912902" cy="10760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EA56BA-26A5-45DF-92D9-A4DAC85AD9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79" y="4748162"/>
            <a:ext cx="1739900" cy="13049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07474E-B221-429D-924D-605958ECB9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78" y="1821581"/>
            <a:ext cx="1685926" cy="13487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C0DA0A2-E794-45FB-AFD4-081242B9A6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826" y="3369988"/>
            <a:ext cx="2133601" cy="12001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51CFC5-3358-4EA0-A40F-9A49723B64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528" y="4908871"/>
            <a:ext cx="1962150" cy="11037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2BDD0E-805E-444B-9DA3-F14596210980}"/>
              </a:ext>
            </a:extLst>
          </p:cNvPr>
          <p:cNvSpPr txBox="1"/>
          <p:nvPr/>
        </p:nvSpPr>
        <p:spPr>
          <a:xfrm>
            <a:off x="812232" y="1544955"/>
            <a:ext cx="3191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Tập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dữ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liệu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kiểm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thử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0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110FC85-E212-4E32-AD6A-3504BAA706F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Kiểm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thử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B4D8C-3ED0-4E25-A99F-C0BB8E84B610}"/>
              </a:ext>
            </a:extLst>
          </p:cNvPr>
          <p:cNvSpPr txBox="1"/>
          <p:nvPr/>
        </p:nvSpPr>
        <p:spPr>
          <a:xfrm>
            <a:off x="812232" y="1544955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Thông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số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đánh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giá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81F12E-E1CF-433B-8F5D-6A63A9D8A3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39025"/>
              </p:ext>
            </p:extLst>
          </p:nvPr>
        </p:nvGraphicFramePr>
        <p:xfrm>
          <a:off x="3723341" y="2050182"/>
          <a:ext cx="4049652" cy="1328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87240" imgH="520560" progId="Equation.DSMT4">
                  <p:embed/>
                </p:oleObj>
              </mc:Choice>
              <mc:Fallback>
                <p:oleObj name="Equation" r:id="rId3" imgW="158724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3341" y="2050182"/>
                        <a:ext cx="4049652" cy="1328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439FBC-BDD9-4F0B-B619-8E51B4C5A865}"/>
              </a:ext>
            </a:extLst>
          </p:cNvPr>
          <p:cNvSpPr txBox="1"/>
          <p:nvPr/>
        </p:nvSpPr>
        <p:spPr>
          <a:xfrm>
            <a:off x="850734" y="3912770"/>
            <a:ext cx="165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Trong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đó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9871CEB-9228-4A84-98CB-8174D75BA5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539057"/>
              </p:ext>
            </p:extLst>
          </p:nvPr>
        </p:nvGraphicFramePr>
        <p:xfrm>
          <a:off x="2545613" y="3906804"/>
          <a:ext cx="1836231" cy="540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280" imgH="253800" progId="Equation.DSMT4">
                  <p:embed/>
                </p:oleObj>
              </mc:Choice>
              <mc:Fallback>
                <p:oleObj name="Equation" r:id="rId5" imgW="863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5613" y="3906804"/>
                        <a:ext cx="1836231" cy="540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9ED8EE6-1C8B-441E-B4A7-9396730289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846294"/>
              </p:ext>
            </p:extLst>
          </p:nvPr>
        </p:nvGraphicFramePr>
        <p:xfrm>
          <a:off x="5604042" y="3967630"/>
          <a:ext cx="834873" cy="469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06080" imgH="228600" progId="Equation.DSMT4">
                  <p:embed/>
                </p:oleObj>
              </mc:Choice>
              <mc:Fallback>
                <p:oleObj name="Equation" r:id="rId7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04042" y="3967630"/>
                        <a:ext cx="834873" cy="469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95DFA9-50DE-4D59-96A8-6EE0931F3D4E}"/>
              </a:ext>
            </a:extLst>
          </p:cNvPr>
          <p:cNvSpPr txBox="1"/>
          <p:nvPr/>
        </p:nvSpPr>
        <p:spPr>
          <a:xfrm>
            <a:off x="4795487" y="3930416"/>
            <a:ext cx="7257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Với</a:t>
            </a:r>
            <a:r>
              <a:rPr lang="en-US" sz="2800" dirty="0">
                <a:solidFill>
                  <a:srgbClr val="FF0000"/>
                </a:solidFill>
              </a:rPr>
              <a:t>              </a:t>
            </a:r>
            <a:r>
              <a:rPr lang="en-US" sz="2800" dirty="0" err="1">
                <a:solidFill>
                  <a:srgbClr val="FF0000"/>
                </a:solidFill>
              </a:rPr>
              <a:t>là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ảnh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kết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quả</a:t>
            </a:r>
            <a:r>
              <a:rPr lang="en-US" sz="2800" dirty="0">
                <a:solidFill>
                  <a:srgbClr val="FF0000"/>
                </a:solidFill>
              </a:rPr>
              <a:t>,      </a:t>
            </a:r>
            <a:r>
              <a:rPr lang="en-US" sz="2800" dirty="0" err="1">
                <a:solidFill>
                  <a:srgbClr val="FF0000"/>
                </a:solidFill>
              </a:rPr>
              <a:t>là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tọa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độ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điểm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ảnh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E1A0202-8BF2-4D4F-B920-15CE06E9E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854727"/>
              </p:ext>
            </p:extLst>
          </p:nvPr>
        </p:nvGraphicFramePr>
        <p:xfrm>
          <a:off x="8621695" y="3944903"/>
          <a:ext cx="358675" cy="50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6720" imgH="177480" progId="Equation.DSMT4">
                  <p:embed/>
                </p:oleObj>
              </mc:Choice>
              <mc:Fallback>
                <p:oleObj name="Equation" r:id="rId9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21695" y="3944903"/>
                        <a:ext cx="358675" cy="502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D3B03F1-1DCF-4A41-81CE-91EB67C35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874636"/>
              </p:ext>
            </p:extLst>
          </p:nvPr>
        </p:nvGraphicFramePr>
        <p:xfrm>
          <a:off x="3982518" y="4574023"/>
          <a:ext cx="300723" cy="41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4880" imgH="228600" progId="Equation.DSMT4">
                  <p:embed/>
                </p:oleObj>
              </mc:Choice>
              <mc:Fallback>
                <p:oleObj name="Equation" r:id="rId11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82518" y="4574023"/>
                        <a:ext cx="300723" cy="416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F30283A-9AA1-4FC9-A2E0-B5BCA8B45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929781"/>
              </p:ext>
            </p:extLst>
          </p:nvPr>
        </p:nvGraphicFramePr>
        <p:xfrm>
          <a:off x="3969820" y="5084160"/>
          <a:ext cx="342298" cy="410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0440" imgH="228600" progId="Equation.DSMT4">
                  <p:embed/>
                </p:oleObj>
              </mc:Choice>
              <mc:Fallback>
                <p:oleObj name="Equation" r:id="rId13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69820" y="5084160"/>
                        <a:ext cx="342298" cy="410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5C6DAA6-CC23-44AF-B16C-226704E24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056336"/>
              </p:ext>
            </p:extLst>
          </p:nvPr>
        </p:nvGraphicFramePr>
        <p:xfrm>
          <a:off x="3966543" y="5613551"/>
          <a:ext cx="307073" cy="394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480" imgH="228600" progId="Equation.DSMT4">
                  <p:embed/>
                </p:oleObj>
              </mc:Choice>
              <mc:Fallback>
                <p:oleObj name="Equation" r:id="rId15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66543" y="5613551"/>
                        <a:ext cx="307073" cy="394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53BA10C-5E28-4CD1-8A74-2DD32F945824}"/>
              </a:ext>
            </a:extLst>
          </p:cNvPr>
          <p:cNvSpPr txBox="1"/>
          <p:nvPr/>
        </p:nvSpPr>
        <p:spPr>
          <a:xfrm>
            <a:off x="4862864" y="4469431"/>
            <a:ext cx="2389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là</a:t>
            </a:r>
            <a:r>
              <a:rPr lang="en-US" sz="2800" dirty="0">
                <a:solidFill>
                  <a:srgbClr val="FF0000"/>
                </a:solidFill>
              </a:rPr>
              <a:t> ground truth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4FCCE5-355B-4828-967F-76786A9CBBF7}"/>
              </a:ext>
            </a:extLst>
          </p:cNvPr>
          <p:cNvSpPr txBox="1"/>
          <p:nvPr/>
        </p:nvSpPr>
        <p:spPr>
          <a:xfrm>
            <a:off x="4853239" y="5027696"/>
            <a:ext cx="5121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là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vùng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không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xuất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hiện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âm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thanh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318A9B-B30D-4CA9-8AA8-77E9564888EB}"/>
              </a:ext>
            </a:extLst>
          </p:cNvPr>
          <p:cNvSpPr txBox="1"/>
          <p:nvPr/>
        </p:nvSpPr>
        <p:spPr>
          <a:xfrm>
            <a:off x="4882115" y="5566711"/>
            <a:ext cx="688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là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vùng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được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phát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hiện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có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xuất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hiện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âm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thanh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06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7459142-ED76-4947-A7F3-058C2BBA85F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Kiểm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thử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9CEDB-3F00-4346-8D55-709F89F511A2}"/>
              </a:ext>
            </a:extLst>
          </p:cNvPr>
          <p:cNvSpPr txBox="1"/>
          <p:nvPr/>
        </p:nvSpPr>
        <p:spPr>
          <a:xfrm>
            <a:off x="581226" y="1275448"/>
            <a:ext cx="269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Kết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quả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kiểm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thử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B0481DF-1B9E-4DD2-9090-7BE51D6D8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624830"/>
              </p:ext>
            </p:extLst>
          </p:nvPr>
        </p:nvGraphicFramePr>
        <p:xfrm>
          <a:off x="1849121" y="1730320"/>
          <a:ext cx="8128001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39501849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4336945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735739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8422297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4009815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4834804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44058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KCCA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Candès</a:t>
                      </a:r>
                      <a:r>
                        <a:rPr lang="en-US" dirty="0"/>
                        <a:t> et. 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PP </a:t>
                      </a:r>
                      <a:r>
                        <a:rPr lang="en-US" dirty="0" err="1"/>
                        <a:t>đề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xuất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123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68.85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42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68.03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63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116.46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1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45.73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46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29.40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7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62.24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80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35.12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46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23.88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1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62.24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9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78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DA52062-F5BA-4121-8B0B-1B03AFAE9A8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Kiểm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thử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EE12C-EFEF-434C-B2CB-021D37ADF297}"/>
              </a:ext>
            </a:extLst>
          </p:cNvPr>
          <p:cNvSpPr txBox="1"/>
          <p:nvPr/>
        </p:nvSpPr>
        <p:spPr>
          <a:xfrm>
            <a:off x="581226" y="1275448"/>
            <a:ext cx="269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Kết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quả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kiểm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thử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359FA-89DA-4CA3-943F-8197D6B8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5" y="1857676"/>
            <a:ext cx="3888607" cy="1705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EE873-9A69-4CC3-A069-1D5640B51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429" y="1846425"/>
            <a:ext cx="4032985" cy="1792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5C819-60EF-44F9-97AA-736759A6A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730" y="3753387"/>
            <a:ext cx="4754879" cy="210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84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3180C61-DD8E-4900-9CB9-6BADBFBFABF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Kết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luận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5EF7E-00EE-4B7E-BA81-6D9467992415}"/>
              </a:ext>
            </a:extLst>
          </p:cNvPr>
          <p:cNvSpPr txBox="1"/>
          <p:nvPr/>
        </p:nvSpPr>
        <p:spPr>
          <a:xfrm>
            <a:off x="1232034" y="1934677"/>
            <a:ext cx="9673389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vị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nói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video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ý </a:t>
            </a:r>
            <a:r>
              <a:rPr lang="en-US" sz="2400" dirty="0" err="1"/>
              <a:t>tưởng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ALM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(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thiểu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thấy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vượt</a:t>
            </a:r>
            <a:r>
              <a:rPr lang="en-US" sz="2400" dirty="0"/>
              <a:t> </a:t>
            </a:r>
            <a:r>
              <a:rPr lang="en-US" sz="2400" dirty="0" err="1"/>
              <a:t>trội</a:t>
            </a:r>
            <a:r>
              <a:rPr lang="en-US" sz="2400" dirty="0"/>
              <a:t> so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nghiên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595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ết quả hình ảnh cho thank you">
            <a:extLst>
              <a:ext uri="{FF2B5EF4-FFF2-40B4-BE49-F238E27FC236}">
                <a16:creationId xmlns:a16="http://schemas.microsoft.com/office/drawing/2014/main" id="{921729F3-9C63-477D-9E36-A7DB53E8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328" y="1376412"/>
            <a:ext cx="6938806" cy="45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161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8105" y="617543"/>
            <a:ext cx="10895799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just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Outline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3" name="AutoShape 6" descr="data:image/png;base64,iVBORw0KGgoAAAANSUhEUgAAAPQAAABYCAMAAAD1LypZAAABVlBMVEX////j4+MygT71+fb4+/m/Ly7y+POryrH8/v0ofDXp8uvf6uF4qoKjx6ylxaqhw6iIsY53pX0iejBon3EAbhf/+ewbdyr5swD8wjjX6Nq9KS4jfjMLch/c6t/+7L5immvPUyxalGHH3MxNjlf6uyj+8dL0bS02iUfXayW61MCyzrfE28mQupjLy8v+8ORIjVOWupz3mCt/sor0ZixkpHJSklz6tSn6wSjzUy71dy32hCx/rIj94qxGkFTySi6VwZ8AZwC+IiH93Z84i0hLilQ0fj9yrIBom3D4oXH0ZR72jSzzYQb7zKv4qYn803r1f0f3kwD+9eL91o35tWD96sv2kU/7yVj1hwD6wp76vVT4nxn4omT4nib0cxf5rSr6xX7chWHYjo3kiCHgfSjcjoL82Ln80Hz7xkr2ij75sX/1dwT5tXH4nQD94J3vOC7706T2iV383c3wwcf2AAAR6UlEQVR4nO2c+5ejxpWAy8DyKEDQgmFcEUSh1NO4gDRqWrhnWsHqeNxqe+I4sXft2d14ZvNyst54nc3//8veAj0AqVtSjyfH58zcc2ZaqoKiPm7VfRSF0M/feePk5+gd9MbJO2+h3xB5C/2myFvoN0XeQr8p8hb6TZGDoFVRljGILIvq6+vSWiQsti4kikiUkSqL8E9aFj7YlF2d2xtaCmg8NoajMorKYjgdM6JLu896NTFZzHQJLiNLqowQthOszAJipiiJ5cUxn1+825WLz3e0uyc0UaYjwXf9gVCWZSR48FEIbUV/NagdIk0C3QxSU6cmozOMpLlOldiygpzOyVKbnz/843tt+ePDRzsa3gs6ca491y9zk+q4EujGPPJdL8vpq5LdJXhOTZIzJVWTPMcIGQizCeuRdMbgHtTy6OF7P2nLez8ANFYioDNW42ldERvXvltS8V5AewgLZiYzEzNOiWLC3aUTJDFTns0Ck42X3Xnwxe9/+S9N+cnvv3iwo+Fd0DLL/L4TB9triTX0fCd5TZObsAAHRCZyQjEjSKJMxFRVKQGFNybWH9rQv/zDzoZ3QBND8x2Gbz8Aw00R7DsOeP3yQ0Ob1+4gFrlGNwb3SvB44IevdWrvkB8WWjauNJvTqu7N7dAI6YbnjbfMbGpWorTPlevSGUGk/tS2FnhcFSYqElldT5rVardQffTnDvSfH+2abndAB46bscozqN7RXdBIHQu+sXmE4tWStEpjtyq8SlDPr+uVZjW54kWuIyI8rOr9cetSYVXojtcu64e03iT0i4W52AUNhjZzjY2JHWQCl/64FSHN+7xQE+CmaFW9ljXPJH5VZgC0U9VrVvNstS7sW2voP/2sLX+6PzSO3OGyM7uhEcm26HrR62Groibtz1fQgpc3G6qg+3tDP3q4kOPj4+XH+0IHmTdd9XUPaCRnrtPVtVIBCINm4JbUZR5dQwtuY9oeCi39dCFf/fWz5cd7+mnsuA3F7QONgtCddlvxasBmt9OqTCtxA7rvrE3PocN7JV89+GwX7FK2Q0tTf9TA3Asa0ZGrdIrKutvFukQO605PpQa0IMSrA+4LrX714StCm57QjMH2g0axdt3x1+lC1Wt/Rq9r48VQE1oLVzPj0OG9ks+/2DWVV7IVOnCFVu/3hEamG7bzrmBQMflrRVo1yIjf04amvZWFvzf0g3/9t336yGUbtOh4aavNfaFR6Lfdk1zUXTRWBUc1yJTrvgGtCUtbdu85ffrbD/dd2dgGHfeLth3eG5qsO1+JNK6d8qo9ktUgPf6lAQ22bHnEfaH//flXrzCn8fCKtUv2hlbH7qRVkCy4lkEZq8f7dXVrlsFJPQUWh9x7eH/5/HjfSb0FuudPOiV7QyM9vKLt73UfF6GkaNSad6ouL6BHUT0a6kvcV9MPfvXs4Wf7dXILNM68bs60PzSyvHmzO5Jdd3wRt+Dahy0c9wJ6Nm3C3VfTn/7q2fHFnpN6EzrmwX5bDoDWR223FddgZT3Vab8eyrU/rKE1hVyvLfq9Nf3xJ8+OH/50v05uQhce6x50ADSy21nRMumonVZeh2NRXacsjVpd3K9cxj01ffqbc4Dec3xvQAfrPGN9pQOgccdXz+tOzqvRUxstL62rVtCiVpfzMXJP6E9PAPr43V2Lv7VsQM/c8cZBh0Cjst8a32Y9XCN+J2sgob9waytoHgHyTyW69/D+9Sfnl5Bn/WKvLnahodGN0Y0k/wDomdsKUPRFVsVbndVsy7B+DS0Pq488cjtE09/8/RdL+c15Bf3Zo7XsDx1k2eYqn3gIdOC38+doHZQtOmxLXeiFP+dBzCGaPn3+25fHF8dcnp0/5tDHy6cc799l1LrQ8TpkvCe0nGmt21arVxiAEutkYxXXN6AXrq2fHja8T798cXn28n1O+6SG5vLy66//8z/umt1daMudvSK0aPitSU0WSQdZQi4XoZrQEJ9WR0Uk2AE9bM3p09+9ePLk8tnL9y/eB+iLCwB+dnl5efZfd0akHWjJdpPNgw6CVi3XbH5fJB3eDC2CkOXobkGjce22pjs0LbahK+qTk5Mnz16eXR6/fPbk/Pz8yeXzv98dhXeg8Y275WHGQdCI+c01LySldeh5swhJtdVKQwtaGiziM61ryFreZLkIoSyN5YNL0PUJsJ6cnH///fePH5+8uPxmRw870HrobVk0PgyaamH7ez2TszSq/67uagsasTpaW6wbArRoNNLQpSyCnYaLeVDp+vyDx5dnXz95/PjxJ7873dXDDnSQaVsOOgyaCGXre1CPb6Fm1uarija0VCcjwgpaHdf1rWCHCW1jCHL68cn54w8+eHl2cnzx/tfPv93J3IUmWbTloAOhO21I00beLPjrCd+GRjRaH8Xn9Cr1jBttLRKYrJm2fwr6/eDZxdnjy4uLi4f/u7uHXejrcstBrwbdWiwQfNwpX0Gr9lrVXNOr9bRsreqForXWY6ZfPz5//OT44uz8/Gtw2nvE3wdAS7quy6qqi/BJQjIlYrUpA6sSFIm6hGWkYnEL9GIe1t1ttN+BRniktaAXPlnQPAWLkiTKuM5MmsYQ5PT/wGKDrz4DK/7y+Pivu+PvA4Y3HURRmWCIFalPaZlFDhaNKIsSCpkC80k5lPGAbWvDaawANsKALjSK/RY0NLo8K3KmtjGMlsyj5jT/B9gxruKzkycnlwC/O788wJDRASVHGfEAuh/fOJh+lDKB4dROtKSC9k25gha6o8X01ppueMQN6MU6+QoaFcsBr/VBtGWt31pf//TFydnF8cN3//YEzPjZ8fGHh0LrhXcbtDjtDxkR2CALR9ezCMznuJwfSUGcJNejMPNIkWlBxLjLKjrnBysNamFjMm5CU68NHQhNc7AaLa3lLOnjF5fADKP6H/8NLvvl8V92bozYDE627BiqoFVrkBIqsL6hpBW0PC7mR2pPyMzrXMk9UjKjjBI+KDfC97UGmymhshFxSUtbptXQiIw2qDXNaFGdXsKYfrfOKb+FSGWPSd2BFqe3h6HV8C6IzxDhw5sU2owJMbZHilbN6Yhhr5/wMNTqNpCuxnczLN/UNAoWkEtoFEy1fpNb87LOrohvnr98+Nkyj/zmyxdnxzsX/bsJx7gdOLeho6igmM9pDwxZKXipakdZ4VTQXNNoPEjgvvkbmzGop1XSbwUaSr8qa90iqyrTvCU0khMj8jw+oWFee4NiHHSWD/723bu/WIfap9/+z3c7VxI2Ukvv1tRSwjpeuCwMLovoNAbnRWVZhK/cZfEKERKM/kZGLhfC0whEaD05UaJKWncZh9WBg3wde4qYzuaToigmuRLIGxP2u69aywXqN8//cuijWnI9etVFBC88IJJ5ZXm0YaxP784r0Sa0NAT/g4O1YHUFLeNtordEhox8/No3jTZky1L3ztXvjYXB1B8j5Xq0kmHKJNU/kuR4fDTcJmFLKPjWLabwxyUb0MR1MPZqg/m0jJ4KrjfH3lEc8u2wu8QrdNkvbtle+OORzcX+srMFCqcapD++kJK9pmq6ZQn5YFHxjOw+Cqkb82i/5zqb0KZrdNpi15q2755AXAivvnuQjtN0nzuszjrXouN97tW2B3hlv3um5Rd7NYb4hjlnLzMmtf40PnBJLUu6vbYhVGnXpGNlH11vQqtj10EiWQp3YLJ7BG4TJ0rPVExTqaXaAbn+CNIzW8+21fjIcXgniBMj1OMumhk6ovAvDkd881ICfyoHqRsjGErECVDgwN9JAZ9QYIyOqnstp6MhQ/o8QGJqV/7bhpsyG8twZKXqwIGYiJ8IvjyAC+waJVueT+vFFVWnV+5CBDsA6813fe+Sq5SPifXds/up4895lFeIyChAKZYQQPhD4itjlmUyBOmzbMCp/GLmeAlzKcRuMekPzVDT9UFoFnxjAx5qluHSAGqJ71e3obwRUTjEaHJVPWGlVyNddBn1HCt0cezt2pS8bftFD8IL3OMCWuxNhYhp4dDNplbvblHUQGg8yJKNCMtjV8ahISTICEHTpqCQVCBDBzrqK1PIuwnfomdpgBLZEMpCisbGpYyCa8u6DhC2oSLxGJKtRIesPR+NqoCxGCakuJHlwTDicS31hbHosfFAhRNnbHAfaDlsbneTiMPj/Gmwxw5+x7fXc4qUWpkwX6cCLm2AlnhiDT4wSz5KoVnPvlmuEU4/gradG6XPoWMD5pJ8Y8yXS0IAIU+nZgDQg15vwC9QaNFT7UZUPiIh9xVUy8tEU6YF3zBr3A8ahkvUNIu40DRrn5cWFHfU8NHSNBJR7GLbc7QQ51zTPSHBlkCLHBr1Z0cFn++gqvQaY1pMYeAjosU2TAZc2HaBkTinPFXVVXM0AU1TtyiqLLBwCAZNO5pTLVhQjdqlwOynoLCP8ntCo5kPwwaTOrCUIGCBmy/JnYhzKbXBoxJimtB08aqtMUtw8MAw00GSr+a0Fpi+RcMMx65Fh1xzgW9YXj8Oro3AdnXq2WTqBQEMLoOPez0sCRMmuk+dzDQzvg2phP5MjpiWmrnLX+7wqJ71WeKlxPCD+0KLhg/Teu6DeCXMK3+KSVpo/u3iGmA7O3GJVYzCKWaQTkqGlRpAFw8DxMJAtUclWGvRyqJhNaTisAwLC8VZNBojSSmiMFbVuIiKar85uYlCI8dhPAQvoPDsdA5GPLdnIWj2ZgYHgEdVRgn8K0MFLnA/aLi77lTGtjG1jcjNmDa0BT9z7NvFEvWh33HRsq5D0omxbFWZSVVSJaFIZfMqsQ7Ion8wqgLCv/NsWdWrYhUKFw0RXcaqzs+G07n3xPxf1ST/j6/O8iVZROeEX+S+b+ARwbMllS+8YqVej6QyfLtVkDhyi1vusGhtVOjxa8nEZGWvUPnWTe5EWO3fDjJNM3bcvSDzN/eq/Fjl9tcZkpG/XNxJNvevdw8uXOf1voP4Q8odL67Q0C8W1jjq3XZQLVbkb94WkcFY05Ok9mLy9oEXgG0SFw+rsFSd0u4EXtTTuplgM1kPKMKNccgPxElnYEpJs+G7XlHSJ+5iUevuRA/nnp9vDgVpqkAIOmP1uWZ3A3wtMbgcvHg4YAVS9+VG1aY8BYJOGPVSGolRV0iCnMbXHBSUHHXCinbDd7+MlgqulnBreYfZkXsC2PdtNaxA2MFxIKeTOCiKRJlNTDWYzBWUQslswv2RMikwQNP5hJGsCJgcTCYMmbNJjvR8YkkVdAYH5kowm88xSUwI0BWoI1hJTQZFQTIT0hlGlC2h1cQQ48mcyHCdhLdNJbY/NEoczzOSO0wiTgpfO9q+ViJnMp2rkzhNE4flOQktOiE2Y6X4lD8Qiif8PY5UsfFITeMkI8ZYn5OCJaE+mZKCsh4p6Xip6VxhQ2pbLGcQ0iqGkhRJkSZl3FNoSjNqm2pej/x8OBvP7WBKxrauJUqBJ7ztadPi7HrBlGdXwq1vWwY9p++HGxNxKbkSK2huOoY9ZKaFJ7KUk8RKC7EI1AJyRQ6dS4ZSoMSaFfKYyLk5gSkRzxOUx8SyiqSGrtpiCkrGLJfnZKKXeVqYc1lN5ymhYxQiOpEXL4blU0rHU1mx5rY+RHhCbSiz0kOgq+UiVxvlXdPAX7jNM88dbL5jvBJaQrAwV4xApsGsh+dYzCEeCyZioYuFGtTQiBaRPKFqIduBnMcAmLIKOo+lSQUtQ9qFhgygGWiag8qTQGTAj4kYO8ySIDRzUmt5p+HCUzaRWArQekjA2056B0Jzlx8KvjsoUkb47yHw30UgcVp6rn/tbJ3MK4mmEponbDILg7hgHDoZpnlEJxx6oWkwYANxkudZ0iuCHNuTfAKwAJ0as9JMeZhqlrP5CClxBY2ooHPwIQXoIs3txELlTKWajuacuzJkdlKYw5A6SC9UY5472D4UGpxGMj6KPNf1tCgriiwawGdtdGSRHSELgckOISVVAiSxgEgqkXWF0oCIKoTeBMyjHvAnNyjgpTLDgaTGMebnECzHLKD1amTSUzDSIQcKMEEy5DYiUzA/X1diCQcI0p0E8tSUW/hA51EtXJMk8EekMCIhTiNNc773D0HIMBunw1IQBpoQQRjeg07ud+Y/RShfeKZ79uiQn/yof/EDsggY49I/5Tc/9hf5kBj47Y+7vCnyhkK/iT+h+f/OAzqqrXjiGgAAAABJRU5ErkJggg==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1679575" y="-14445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defTabSz="91435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Frutiger LT Com 55 Roman" pitchFamily="34" charset="0"/>
              <a:ea typeface="ＭＳ Ｐゴシック" pitchFamily="-108" charset="-128"/>
            </a:endParaRPr>
          </a:p>
        </p:txBody>
      </p:sp>
      <p:sp>
        <p:nvSpPr>
          <p:cNvPr id="6" name="AutoShape 8" descr="data:image/png;base64,iVBORw0KGgoAAAANSUhEUgAAAPQAAABYCAMAAAD1LypZAAABVlBMVEX////j4+MygT71+fb4+/m/Ly7y+POryrH8/v0ofDXp8uvf6uF4qoKjx6ylxaqhw6iIsY53pX0iejBon3EAbhf/+ewbdyr5swD8wjjX6Nq9KS4jfjMLch/c6t/+7L5immvPUyxalGHH3MxNjlf6uyj+8dL0bS02iUfXayW61MCyzrfE28mQupjLy8v+8ORIjVOWupz3mCt/sor0ZixkpHJSklz6tSn6wSjzUy71dy32hCx/rIj94qxGkFTySi6VwZ8AZwC+IiH93Z84i0hLilQ0fj9yrIBom3D4oXH0ZR72jSzzYQb7zKv4qYn803r1f0f3kwD+9eL91o35tWD96sv2kU/7yVj1hwD6wp76vVT4nxn4omT4nib0cxf5rSr6xX7chWHYjo3kiCHgfSjcjoL82Ln80Hz7xkr2ij75sX/1dwT5tXH4nQD94J3vOC7706T2iV383c3wwcf2AAAR6UlEQVR4nO2c+5ejxpWAy8DyKEDQgmFcEUSh1NO4gDRqWrhnWsHqeNxqe+I4sXft2d14ZvNyst54nc3//8veAj0AqVtSjyfH58zcc2ZaqoKiPm7VfRSF0M/feePk5+gd9MbJO2+h3xB5C/2myFvoN0XeQr8p8hb6TZGDoFVRljGILIvq6+vSWiQsti4kikiUkSqL8E9aFj7YlF2d2xtaCmg8NoajMorKYjgdM6JLu896NTFZzHQJLiNLqowQthOszAJipiiJ5cUxn1+825WLz3e0uyc0UaYjwXf9gVCWZSR48FEIbUV/NagdIk0C3QxSU6cmozOMpLlOldiygpzOyVKbnz/843tt+ePDRzsa3gs6ca491y9zk+q4EujGPPJdL8vpq5LdJXhOTZIzJVWTPMcIGQizCeuRdMbgHtTy6OF7P2nLez8ANFYioDNW42ldERvXvltS8V5AewgLZiYzEzNOiWLC3aUTJDFTns0Ck42X3Xnwxe9/+S9N+cnvv3iwo+Fd0DLL/L4TB9triTX0fCd5TZObsAAHRCZyQjEjSKJMxFRVKQGFNybWH9rQv/zDzoZ3QBND8x2Gbz8Aw00R7DsOeP3yQ0Ob1+4gFrlGNwb3SvB44IevdWrvkB8WWjauNJvTqu7N7dAI6YbnjbfMbGpWorTPlevSGUGk/tS2FnhcFSYqElldT5rVardQffTnDvSfH+2abndAB46bscozqN7RXdBIHQu+sXmE4tWStEpjtyq8SlDPr+uVZjW54kWuIyI8rOr9cetSYVXojtcu64e03iT0i4W52AUNhjZzjY2JHWQCl/64FSHN+7xQE+CmaFW9ljXPJH5VZgC0U9VrVvNstS7sW2voP/2sLX+6PzSO3OGyM7uhEcm26HrR62Groibtz1fQgpc3G6qg+3tDP3q4kOPj4+XH+0IHmTdd9XUPaCRnrtPVtVIBCINm4JbUZR5dQwtuY9oeCi39dCFf/fWz5cd7+mnsuA3F7QONgtCddlvxasBmt9OqTCtxA7rvrE3PocN7JV89+GwX7FK2Q0tTf9TA3Asa0ZGrdIrKutvFukQO605PpQa0IMSrA+4LrX714StCm57QjMH2g0axdt3x1+lC1Wt/Rq9r48VQE1oLVzPj0OG9ks+/2DWVV7IVOnCFVu/3hEamG7bzrmBQMflrRVo1yIjf04amvZWFvzf0g3/9t336yGUbtOh4aavNfaFR6Lfdk1zUXTRWBUc1yJTrvgGtCUtbdu85ffrbD/dd2dgGHfeLth3eG5qsO1+JNK6d8qo9ktUgPf6lAQ22bHnEfaH//flXrzCn8fCKtUv2hlbH7qRVkCy4lkEZq8f7dXVrlsFJPQUWh9x7eH/5/HjfSb0FuudPOiV7QyM9vKLt73UfF6GkaNSad6ouL6BHUT0a6kvcV9MPfvXs4Wf7dXILNM68bs60PzSyvHmzO5Jdd3wRt+Dahy0c9wJ6Nm3C3VfTn/7q2fHFnpN6EzrmwX5bDoDWR223FddgZT3Vab8eyrU/rKE1hVyvLfq9Nf3xJ8+OH/50v05uQhce6x50ADSy21nRMumonVZeh2NRXacsjVpd3K9cxj01ffqbc4Dec3xvQAfrPGN9pQOgccdXz+tOzqvRUxstL62rVtCiVpfzMXJP6E9PAPr43V2Lv7VsQM/c8cZBh0Cjst8a32Y9XCN+J2sgob9waytoHgHyTyW69/D+9Sfnl5Bn/WKvLnahodGN0Y0k/wDomdsKUPRFVsVbndVsy7B+DS0Pq488cjtE09/8/RdL+c15Bf3Zo7XsDx1k2eYqn3gIdOC38+doHZQtOmxLXeiFP+dBzCGaPn3+25fHF8dcnp0/5tDHy6cc799l1LrQ8TpkvCe0nGmt21arVxiAEutkYxXXN6AXrq2fHja8T798cXn28n1O+6SG5vLy66//8z/umt1daMudvSK0aPitSU0WSQdZQi4XoZrQEJ9WR0Uk2AE9bM3p09+9ePLk8tnL9y/eB+iLCwB+dnl5efZfd0akHWjJdpPNgw6CVi3XbH5fJB3eDC2CkOXobkGjce22pjs0LbahK+qTk5Mnz16eXR6/fPbk/Pz8yeXzv98dhXeg8Y275WHGQdCI+c01LySldeh5swhJtdVKQwtaGiziM61ryFreZLkIoSyN5YNL0PUJsJ6cnH///fePH5+8uPxmRw870HrobVk0PgyaamH7ez2TszSq/67uagsasTpaW6wbArRoNNLQpSyCnYaLeVDp+vyDx5dnXz95/PjxJ7873dXDDnSQaVsOOgyaCGXre1CPb6Fm1uarija0VCcjwgpaHdf1rWCHCW1jCHL68cn54w8+eHl2cnzx/tfPv93J3IUmWbTloAOhO21I00beLPjrCd+GRjRaH8Xn9Cr1jBttLRKYrJm2fwr6/eDZxdnjy4uLi4f/u7uHXejrcstBrwbdWiwQfNwpX0Gr9lrVXNOr9bRsreqForXWY6ZfPz5//OT44uz8/Gtw2nvE3wdAS7quy6qqi/BJQjIlYrUpA6sSFIm6hGWkYnEL9GIe1t1ttN+BRniktaAXPlnQPAWLkiTKuM5MmsYQ5PT/wGKDrz4DK/7y+Pivu+PvA4Y3HURRmWCIFalPaZlFDhaNKIsSCpkC80k5lPGAbWvDaawANsKALjSK/RY0NLo8K3KmtjGMlsyj5jT/B9gxruKzkycnlwC/O788wJDRASVHGfEAuh/fOJh+lDKB4dROtKSC9k25gha6o8X01ppueMQN6MU6+QoaFcsBr/VBtGWt31pf//TFydnF8cN3//YEzPjZ8fGHh0LrhXcbtDjtDxkR2CALR9ezCMznuJwfSUGcJNejMPNIkWlBxLjLKjrnBysNamFjMm5CU68NHQhNc7AaLa3lLOnjF5fADKP6H/8NLvvl8V92bozYDE627BiqoFVrkBIqsL6hpBW0PC7mR2pPyMzrXMk9UjKjjBI+KDfC97UGmymhshFxSUtbptXQiIw2qDXNaFGdXsKYfrfOKb+FSGWPSd2BFqe3h6HV8C6IzxDhw5sU2owJMbZHilbN6Yhhr5/wMNTqNpCuxnczLN/UNAoWkEtoFEy1fpNb87LOrohvnr98+Nkyj/zmyxdnxzsX/bsJx7gdOLeho6igmM9pDwxZKXipakdZ4VTQXNNoPEjgvvkbmzGop1XSbwUaSr8qa90iqyrTvCU0khMj8jw+oWFee4NiHHSWD/723bu/WIfap9/+z3c7VxI2Ukvv1tRSwjpeuCwMLovoNAbnRWVZhK/cZfEKERKM/kZGLhfC0whEaD05UaJKWncZh9WBg3wde4qYzuaToigmuRLIGxP2u69aywXqN8//cuijWnI9etVFBC88IJJ5ZXm0YaxP784r0Sa0NAT/g4O1YHUFLeNtordEhox8/No3jTZky1L3ztXvjYXB1B8j5Xq0kmHKJNU/kuR4fDTcJmFLKPjWLabwxyUb0MR1MPZqg/m0jJ4KrjfH3lEc8u2wu8QrdNkvbtle+OORzcX+srMFCqcapD++kJK9pmq6ZQn5YFHxjOw+Cqkb82i/5zqb0KZrdNpi15q2755AXAivvnuQjtN0nzuszjrXouN97tW2B3hlv3um5Rd7NYb4hjlnLzMmtf40PnBJLUu6vbYhVGnXpGNlH11vQqtj10EiWQp3YLJ7BG4TJ0rPVExTqaXaAbn+CNIzW8+21fjIcXgniBMj1OMumhk6ovAvDkd881ICfyoHqRsjGErECVDgwN9JAZ9QYIyOqnstp6MhQ/o8QGJqV/7bhpsyG8twZKXqwIGYiJ8IvjyAC+waJVueT+vFFVWnV+5CBDsA6813fe+Sq5SPifXds/up4895lFeIyChAKZYQQPhD4itjlmUyBOmzbMCp/GLmeAlzKcRuMekPzVDT9UFoFnxjAx5qluHSAGqJ71e3obwRUTjEaHJVPWGlVyNddBn1HCt0cezt2pS8bftFD8IL3OMCWuxNhYhp4dDNplbvblHUQGg8yJKNCMtjV8ahISTICEHTpqCQVCBDBzrqK1PIuwnfomdpgBLZEMpCisbGpYyCa8u6DhC2oSLxGJKtRIesPR+NqoCxGCakuJHlwTDicS31hbHosfFAhRNnbHAfaDlsbneTiMPj/Gmwxw5+x7fXc4qUWpkwX6cCLm2AlnhiDT4wSz5KoVnPvlmuEU4/gradG6XPoWMD5pJ8Y8yXS0IAIU+nZgDQg15vwC9QaNFT7UZUPiIh9xVUy8tEU6YF3zBr3A8ahkvUNIu40DRrn5cWFHfU8NHSNBJR7GLbc7QQ51zTPSHBlkCLHBr1Z0cFn++gqvQaY1pMYeAjosU2TAZc2HaBkTinPFXVVXM0AU1TtyiqLLBwCAZNO5pTLVhQjdqlwOynoLCP8ntCo5kPwwaTOrCUIGCBmy/JnYhzKbXBoxJimtB08aqtMUtw8MAw00GSr+a0Fpi+RcMMx65Fh1xzgW9YXj8Oro3AdnXq2WTqBQEMLoOPez0sCRMmuk+dzDQzvg2phP5MjpiWmrnLX+7wqJ71WeKlxPCD+0KLhg/Teu6DeCXMK3+KSVpo/u3iGmA7O3GJVYzCKWaQTkqGlRpAFw8DxMJAtUclWGvRyqJhNaTisAwLC8VZNBojSSmiMFbVuIiKar85uYlCI8dhPAQvoPDsdA5GPLdnIWj2ZgYHgEdVRgn8K0MFLnA/aLi77lTGtjG1jcjNmDa0BT9z7NvFEvWh33HRsq5D0omxbFWZSVVSJaFIZfMqsQ7Ion8wqgLCv/NsWdWrYhUKFw0RXcaqzs+G07n3xPxf1ST/j6/O8iVZROeEX+S+b+ARwbMllS+8YqVej6QyfLtVkDhyi1vusGhtVOjxa8nEZGWvUPnWTe5EWO3fDjJNM3bcvSDzN/eq/Fjl9tcZkpG/XNxJNvevdw8uXOf1voP4Q8odL67Q0C8W1jjq3XZQLVbkb94WkcFY05Ok9mLy9oEXgG0SFw+rsFSd0u4EXtTTuplgM1kPKMKNccgPxElnYEpJs+G7XlHSJ+5iUevuRA/nnp9vDgVpqkAIOmP1uWZ3A3wtMbgcvHg4YAVS9+VG1aY8BYJOGPVSGolRV0iCnMbXHBSUHHXCinbDd7+MlgqulnBreYfZkXsC2PdtNaxA2MFxIKeTOCiKRJlNTDWYzBWUQslswv2RMikwQNP5hJGsCJgcTCYMmbNJjvR8YkkVdAYH5kowm88xSUwI0BWoI1hJTQZFQTIT0hlGlC2h1cQQ48mcyHCdhLdNJbY/NEoczzOSO0wiTgpfO9q+ViJnMp2rkzhNE4flOQktOiE2Y6X4lD8Qiif8PY5UsfFITeMkI8ZYn5OCJaE+mZKCsh4p6Xip6VxhQ2pbLGcQ0iqGkhRJkSZl3FNoSjNqm2pej/x8OBvP7WBKxrauJUqBJ7ztadPi7HrBlGdXwq1vWwY9p++HGxNxKbkSK2huOoY9ZKaFJ7KUk8RKC7EI1AJyRQ6dS4ZSoMSaFfKYyLk5gSkRzxOUx8SyiqSGrtpiCkrGLJfnZKKXeVqYc1lN5ymhYxQiOpEXL4blU0rHU1mx5rY+RHhCbSiz0kOgq+UiVxvlXdPAX7jNM88dbL5jvBJaQrAwV4xApsGsh+dYzCEeCyZioYuFGtTQiBaRPKFqIduBnMcAmLIKOo+lSQUtQ9qFhgygGWiag8qTQGTAj4kYO8ySIDRzUmt5p+HCUzaRWArQekjA2056B0Jzlx8KvjsoUkb47yHw30UgcVp6rn/tbJ3MK4mmEponbDILg7hgHDoZpnlEJxx6oWkwYANxkudZ0iuCHNuTfAKwAJ0as9JMeZhqlrP5CClxBY2ooHPwIQXoIs3txELlTKWajuacuzJkdlKYw5A6SC9UY5472D4UGpxGMj6KPNf1tCgriiwawGdtdGSRHSELgckOISVVAiSxgEgqkXWF0oCIKoTeBMyjHvAnNyjgpTLDgaTGMebnECzHLKD1amTSUzDSIQcKMEEy5DYiUzA/X1diCQcI0p0E8tSUW/hA51EtXJMk8EekMCIhTiNNc773D0HIMBunw1IQBpoQQRjeg07ud+Y/RShfeKZ79uiQn/yof/EDsggY49I/5Tc/9hf5kBj47Y+7vCnyhkK/iT+h+f/OAzqqrXjiGgAAAABJRU5ErkJggg==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1831975" y="794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defTabSz="91435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Frutiger LT Com 55 Roman" pitchFamily="34" charset="0"/>
              <a:ea typeface="ＭＳ Ｐゴシック" pitchFamily="-108" charset="-128"/>
            </a:endParaRPr>
          </a:p>
        </p:txBody>
      </p:sp>
      <p:sp>
        <p:nvSpPr>
          <p:cNvPr id="9" name="AutoShape 10" descr="data:image/png;base64,iVBORw0KGgoAAAANSUhEUgAAAPQAAABYCAMAAAD1LypZAAABVlBMVEX////j4+MygT71+fb4+/m/Ly7y+POryrH8/v0ofDXp8uvf6uF4qoKjx6ylxaqhw6iIsY53pX0iejBon3EAbhf/+ewbdyr5swD8wjjX6Nq9KS4jfjMLch/c6t/+7L5immvPUyxalGHH3MxNjlf6uyj+8dL0bS02iUfXayW61MCyzrfE28mQupjLy8v+8ORIjVOWupz3mCt/sor0ZixkpHJSklz6tSn6wSjzUy71dy32hCx/rIj94qxGkFTySi6VwZ8AZwC+IiH93Z84i0hLilQ0fj9yrIBom3D4oXH0ZR72jSzzYQb7zKv4qYn803r1f0f3kwD+9eL91o35tWD96sv2kU/7yVj1hwD6wp76vVT4nxn4omT4nib0cxf5rSr6xX7chWHYjo3kiCHgfSjcjoL82Ln80Hz7xkr2ij75sX/1dwT5tXH4nQD94J3vOC7706T2iV383c3wwcf2AAAR6UlEQVR4nO2c+5ejxpWAy8DyKEDQgmFcEUSh1NO4gDRqWrhnWsHqeNxqe+I4sXft2d14ZvNyst54nc3//8veAj0AqVtSjyfH58zcc2ZaqoKiPm7VfRSF0M/feePk5+gd9MbJO2+h3xB5C/2myFvoN0XeQr8p8hb6TZGDoFVRljGILIvq6+vSWiQsti4kikiUkSqL8E9aFj7YlF2d2xtaCmg8NoajMorKYjgdM6JLu896NTFZzHQJLiNLqowQthOszAJipiiJ5cUxn1+825WLz3e0uyc0UaYjwXf9gVCWZSR48FEIbUV/NagdIk0C3QxSU6cmozOMpLlOldiygpzOyVKbnz/843tt+ePDRzsa3gs6ca491y9zk+q4EujGPPJdL8vpq5LdJXhOTZIzJVWTPMcIGQizCeuRdMbgHtTy6OF7P2nLez8ANFYioDNW42ldERvXvltS8V5AewgLZiYzEzNOiWLC3aUTJDFTns0Ck42X3Xnwxe9/+S9N+cnvv3iwo+Fd0DLL/L4TB9triTX0fCd5TZObsAAHRCZyQjEjSKJMxFRVKQGFNybWH9rQv/zDzoZ3QBND8x2Gbz8Aw00R7DsOeP3yQ0Ob1+4gFrlGNwb3SvB44IevdWrvkB8WWjauNJvTqu7N7dAI6YbnjbfMbGpWorTPlevSGUGk/tS2FnhcFSYqElldT5rVardQffTnDvSfH+2abndAB46bscozqN7RXdBIHQu+sXmE4tWStEpjtyq8SlDPr+uVZjW54kWuIyI8rOr9cetSYVXojtcu64e03iT0i4W52AUNhjZzjY2JHWQCl/64FSHN+7xQE+CmaFW9ljXPJH5VZgC0U9VrVvNstS7sW2voP/2sLX+6PzSO3OGyM7uhEcm26HrR62Groibtz1fQgpc3G6qg+3tDP3q4kOPj4+XH+0IHmTdd9XUPaCRnrtPVtVIBCINm4JbUZR5dQwtuY9oeCi39dCFf/fWz5cd7+mnsuA3F7QONgtCddlvxasBmt9OqTCtxA7rvrE3PocN7JV89+GwX7FK2Q0tTf9TA3Asa0ZGrdIrKutvFukQO605PpQa0IMSrA+4LrX714StCm57QjMH2g0axdt3x1+lC1Wt/Rq9r48VQE1oLVzPj0OG9ks+/2DWVV7IVOnCFVu/3hEamG7bzrmBQMflrRVo1yIjf04amvZWFvzf0g3/9t336yGUbtOh4aavNfaFR6Lfdk1zUXTRWBUc1yJTrvgGtCUtbdu85ffrbD/dd2dgGHfeLth3eG5qsO1+JNK6d8qo9ktUgPf6lAQ22bHnEfaH//flXrzCn8fCKtUv2hlbH7qRVkCy4lkEZq8f7dXVrlsFJPQUWh9x7eH/5/HjfSb0FuudPOiV7QyM9vKLt73UfF6GkaNSad6ouL6BHUT0a6kvcV9MPfvXs4Wf7dXILNM68bs60PzSyvHmzO5Jdd3wRt+Dahy0c9wJ6Nm3C3VfTn/7q2fHFnpN6EzrmwX5bDoDWR223FddgZT3Vab8eyrU/rKE1hVyvLfq9Nf3xJ8+OH/50v05uQhce6x50ADSy21nRMumonVZeh2NRXacsjVpd3K9cxj01ffqbc4Dec3xvQAfrPGN9pQOgccdXz+tOzqvRUxstL62rVtCiVpfzMXJP6E9PAPr43V2Lv7VsQM/c8cZBh0Cjst8a32Y9XCN+J2sgob9waytoHgHyTyW69/D+9Sfnl5Bn/WKvLnahodGN0Y0k/wDomdsKUPRFVsVbndVsy7B+DS0Pq488cjtE09/8/RdL+c15Bf3Zo7XsDx1k2eYqn3gIdOC38+doHZQtOmxLXeiFP+dBzCGaPn3+25fHF8dcnp0/5tDHy6cc799l1LrQ8TpkvCe0nGmt21arVxiAEutkYxXXN6AXrq2fHja8T798cXn28n1O+6SG5vLy66//8z/umt1daMudvSK0aPitSU0WSQdZQi4XoZrQEJ9WR0Uk2AE9bM3p09+9ePLk8tnL9y/eB+iLCwB+dnl5efZfd0akHWjJdpPNgw6CVi3XbH5fJB3eDC2CkOXobkGjce22pjs0LbahK+qTk5Mnz16eXR6/fPbk/Pz8yeXzv98dhXeg8Y275WHGQdCI+c01LySldeh5swhJtdVKQwtaGiziM61ryFreZLkIoSyN5YNL0PUJsJ6cnH///fePH5+8uPxmRw870HrobVk0PgyaamH7ez2TszSq/67uagsasTpaW6wbArRoNNLQpSyCnYaLeVDp+vyDx5dnXz95/PjxJ7873dXDDnSQaVsOOgyaCGXre1CPb6Fm1uarija0VCcjwgpaHdf1rWCHCW1jCHL68cn54w8+eHl2cnzx/tfPv93J3IUmWbTloAOhO21I00beLPjrCd+GRjRaH8Xn9Cr1jBttLRKYrJm2fwr6/eDZxdnjy4uLi4f/u7uHXejrcstBrwbdWiwQfNwpX0Gr9lrVXNOr9bRsreqForXWY6ZfPz5//OT44uz8/Gtw2nvE3wdAS7quy6qqi/BJQjIlYrUpA6sSFIm6hGWkYnEL9GIe1t1ttN+BRniktaAXPlnQPAWLkiTKuM5MmsYQ5PT/wGKDrz4DK/7y+Pivu+PvA4Y3HURRmWCIFalPaZlFDhaNKIsSCpkC80k5lPGAbWvDaawANsKALjSK/RY0NLo8K3KmtjGMlsyj5jT/B9gxruKzkycnlwC/O788wJDRASVHGfEAuh/fOJh+lDKB4dROtKSC9k25gha6o8X01ppueMQN6MU6+QoaFcsBr/VBtGWt31pf//TFydnF8cN3//YEzPjZ8fGHh0LrhXcbtDjtDxkR2CALR9ezCMznuJwfSUGcJNejMPNIkWlBxLjLKjrnBysNamFjMm5CU68NHQhNc7AaLa3lLOnjF5fADKP6H/8NLvvl8V92bozYDE627BiqoFVrkBIqsL6hpBW0PC7mR2pPyMzrXMk9UjKjjBI+KDfC97UGmymhshFxSUtbptXQiIw2qDXNaFGdXsKYfrfOKb+FSGWPSd2BFqe3h6HV8C6IzxDhw5sU2owJMbZHilbN6Yhhr5/wMNTqNpCuxnczLN/UNAoWkEtoFEy1fpNb87LOrohvnr98+Nkyj/zmyxdnxzsX/bsJx7gdOLeho6igmM9pDwxZKXipakdZ4VTQXNNoPEjgvvkbmzGop1XSbwUaSr8qa90iqyrTvCU0khMj8jw+oWFee4NiHHSWD/723bu/WIfap9/+z3c7VxI2Ukvv1tRSwjpeuCwMLovoNAbnRWVZhK/cZfEKERKM/kZGLhfC0whEaD05UaJKWncZh9WBg3wde4qYzuaToigmuRLIGxP2u69aywXqN8//cuijWnI9etVFBC88IJJ5ZXm0YaxP784r0Sa0NAT/g4O1YHUFLeNtordEhox8/No3jTZky1L3ztXvjYXB1B8j5Xq0kmHKJNU/kuR4fDTcJmFLKPjWLabwxyUb0MR1MPZqg/m0jJ4KrjfH3lEc8u2wu8QrdNkvbtle+OORzcX+srMFCqcapD++kJK9pmq6ZQn5YFHxjOw+Cqkb82i/5zqb0KZrdNpi15q2755AXAivvnuQjtN0nzuszjrXouN97tW2B3hlv3um5Rd7NYb4hjlnLzMmtf40PnBJLUu6vbYhVGnXpGNlH11vQqtj10EiWQp3YLJ7BG4TJ0rPVExTqaXaAbn+CNIzW8+21fjIcXgniBMj1OMumhk6ovAvDkd881ICfyoHqRsjGErECVDgwN9JAZ9QYIyOqnstp6MhQ/o8QGJqV/7bhpsyG8twZKXqwIGYiJ8IvjyAC+waJVueT+vFFVWnV+5CBDsA6813fe+Sq5SPifXds/up4895lFeIyChAKZYQQPhD4itjlmUyBOmzbMCp/GLmeAlzKcRuMekPzVDT9UFoFnxjAx5qluHSAGqJ71e3obwRUTjEaHJVPWGlVyNddBn1HCt0cezt2pS8bftFD8IL3OMCWuxNhYhp4dDNplbvblHUQGg8yJKNCMtjV8ahISTICEHTpqCQVCBDBzrqK1PIuwnfomdpgBLZEMpCisbGpYyCa8u6DhC2oSLxGJKtRIesPR+NqoCxGCakuJHlwTDicS31hbHosfFAhRNnbHAfaDlsbneTiMPj/Gmwxw5+x7fXc4qUWpkwX6cCLm2AlnhiDT4wSz5KoVnPvlmuEU4/gradG6XPoWMD5pJ8Y8yXS0IAIU+nZgDQg15vwC9QaNFT7UZUPiIh9xVUy8tEU6YF3zBr3A8ahkvUNIu40DRrn5cWFHfU8NHSNBJR7GLbc7QQ51zTPSHBlkCLHBr1Z0cFn++gqvQaY1pMYeAjosU2TAZc2HaBkTinPFXVVXM0AU1TtyiqLLBwCAZNO5pTLVhQjdqlwOynoLCP8ntCo5kPwwaTOrCUIGCBmy/JnYhzKbXBoxJimtB08aqtMUtw8MAw00GSr+a0Fpi+RcMMx65Fh1xzgW9YXj8Oro3AdnXq2WTqBQEMLoOPez0sCRMmuk+dzDQzvg2phP5MjpiWmrnLX+7wqJ71WeKlxPCD+0KLhg/Teu6DeCXMK3+KSVpo/u3iGmA7O3GJVYzCKWaQTkqGlRpAFw8DxMJAtUclWGvRyqJhNaTisAwLC8VZNBojSSmiMFbVuIiKar85uYlCI8dhPAQvoPDsdA5GPLdnIWj2ZgYHgEdVRgn8K0MFLnA/aLi77lTGtjG1jcjNmDa0BT9z7NvFEvWh33HRsq5D0omxbFWZSVVSJaFIZfMqsQ7Ion8wqgLCv/NsWdWrYhUKFw0RXcaqzs+G07n3xPxf1ST/j6/O8iVZROeEX+S+b+ARwbMllS+8YqVej6QyfLtVkDhyi1vusGhtVOjxa8nEZGWvUPnWTe5EWO3fDjJNM3bcvSDzN/eq/Fjl9tcZkpG/XNxJNvevdw8uXOf1voP4Q8odL67Q0C8W1jjq3XZQLVbkb94WkcFY05Ok9mLy9oEXgG0SFw+rsFSd0u4EXtTTuplgM1kPKMKNccgPxElnYEpJs+G7XlHSJ+5iUevuRA/nnp9vDgVpqkAIOmP1uWZ3A3wtMbgcvHg4YAVS9+VG1aY8BYJOGPVSGolRV0iCnMbXHBSUHHXCinbDd7+MlgqulnBreYfZkXsC2PdtNaxA2MFxIKeTOCiKRJlNTDWYzBWUQslswv2RMikwQNP5hJGsCJgcTCYMmbNJjvR8YkkVdAYH5kowm88xSUwI0BWoI1hJTQZFQTIT0hlGlC2h1cQQ48mcyHCdhLdNJbY/NEoczzOSO0wiTgpfO9q+ViJnMp2rkzhNE4flOQktOiE2Y6X4lD8Qiif8PY5UsfFITeMkI8ZYn5OCJaE+mZKCsh4p6Xip6VxhQ2pbLGcQ0iqGkhRJkSZl3FNoSjNqm2pej/x8OBvP7WBKxrauJUqBJ7ztadPi7HrBlGdXwq1vWwY9p++HGxNxKbkSK2huOoY9ZKaFJ7KUk8RKC7EI1AJyRQ6dS4ZSoMSaFfKYyLk5gSkRzxOUx8SyiqSGrtpiCkrGLJfnZKKXeVqYc1lN5ymhYxQiOpEXL4blU0rHU1mx5rY+RHhCbSiz0kOgq+UiVxvlXdPAX7jNM88dbL5jvBJaQrAwV4xApsGsh+dYzCEeCyZioYuFGtTQiBaRPKFqIduBnMcAmLIKOo+lSQUtQ9qFhgygGWiag8qTQGTAj4kYO8ySIDRzUmt5p+HCUzaRWArQekjA2056B0Jzlx8KvjsoUkb47yHw30UgcVp6rn/tbJ3MK4mmEponbDILg7hgHDoZpnlEJxx6oWkwYANxkudZ0iuCHNuTfAKwAJ0as9JMeZhqlrP5CClxBY2ooHPwIQXoIs3txELlTKWajuacuzJkdlKYw5A6SC9UY5472D4UGpxGMj6KPNf1tCgriiwawGdtdGSRHSELgckOISVVAiSxgEgqkXWF0oCIKoTeBMyjHvAnNyjgpTLDgaTGMebnECzHLKD1amTSUzDSIQcKMEEy5DYiUzA/X1diCQcI0p0E8tSUW/hA51EtXJMk8EekMCIhTiNNc773D0HIMBunw1IQBpoQQRjeg07ud+Y/RShfeKZ79uiQn/yof/EDsggY49I/5Tc/9hf5kBj47Y+7vCnyhkK/iT+h+f/OAzqqrXjiGgAAAABJRU5ErkJggg==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1984375" y="16034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defTabSz="914354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Frutiger LT Com 55 Roman" pitchFamily="34" charset="0"/>
              <a:ea typeface="ＭＳ Ｐゴシック" pitchFamily="-10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E97737-7AD6-45CD-B6CC-4DC6D5BB651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48105" y="1296990"/>
            <a:ext cx="1089579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 defTabSz="914354">
              <a:lnSpc>
                <a:spcPct val="150000"/>
              </a:lnSpc>
            </a:pPr>
            <a:r>
              <a:rPr lang="en-US"/>
              <a:t> </a:t>
            </a:r>
            <a:endParaRPr lang="en-US" sz="170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D7E1CD-D07A-48B6-93ED-775B1CFC40B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459249" y="2165808"/>
            <a:ext cx="9282544" cy="609196"/>
            <a:chOff x="612227" y="1753711"/>
            <a:chExt cx="7767248" cy="609196"/>
          </a:xfrm>
        </p:grpSpPr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4DF0E7A1-022D-4F5E-8474-323B8732C32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21422" y="1753711"/>
              <a:ext cx="7158053" cy="609196"/>
            </a:xfrm>
            <a:prstGeom prst="roundRect">
              <a:avLst/>
            </a:prstGeom>
            <a:solidFill>
              <a:schemeClr val="lt1"/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GB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Giới</a:t>
              </a:r>
              <a:r>
                <a:rPr lang="en-GB" sz="3000" b="1" dirty="0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GB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thiệu</a:t>
              </a:r>
              <a:endParaRPr lang="en-GB" sz="30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5E7B11-F29B-49C7-837E-1A6D64A9D3F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12227" y="1753711"/>
              <a:ext cx="609196" cy="609196"/>
            </a:xfrm>
            <a:prstGeom prst="ellipse">
              <a:avLst/>
            </a:prstGeom>
            <a:solidFill>
              <a:schemeClr val="lt1"/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>
                  <a:latin typeface="+mj-lt"/>
                </a:rPr>
                <a:t>1</a:t>
              </a:r>
              <a:endParaRPr lang="en-GB" sz="3000" b="1">
                <a:latin typeface="+mj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38ACEF-D836-4E19-8176-44AF198AF49D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459248" y="2927503"/>
            <a:ext cx="9282545" cy="609196"/>
            <a:chOff x="612226" y="2515205"/>
            <a:chExt cx="7767249" cy="609196"/>
          </a:xfrm>
        </p:grpSpPr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1044C0E1-1835-441C-AC7F-DC6DD7852DC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21422" y="2515205"/>
              <a:ext cx="7158053" cy="609196"/>
            </a:xfrm>
            <a:prstGeom prst="roundRect">
              <a:avLst/>
            </a:prstGeom>
            <a:solidFill>
              <a:schemeClr val="lt1"/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GB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Phương</a:t>
              </a:r>
              <a:r>
                <a:rPr lang="en-GB" sz="3000" b="1" dirty="0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GB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pháp</a:t>
              </a:r>
              <a:r>
                <a:rPr lang="en-GB" sz="3000" b="1" dirty="0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GB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đề</a:t>
              </a:r>
              <a:r>
                <a:rPr lang="en-GB" sz="3000" b="1" dirty="0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GB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xuất</a:t>
              </a:r>
              <a:endParaRPr lang="en-GB" sz="30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2348E37-51E0-4AEB-830F-0937240F938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12226" y="2515205"/>
              <a:ext cx="609196" cy="609196"/>
            </a:xfrm>
            <a:prstGeom prst="ellipse">
              <a:avLst/>
            </a:prstGeom>
            <a:solidFill>
              <a:schemeClr val="lt1"/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>
                  <a:latin typeface="+mj-lt"/>
                </a:rPr>
                <a:t>2</a:t>
              </a:r>
              <a:endParaRPr lang="en-GB" sz="3000" b="1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0F2240-4C5E-4AFB-820D-3CA9ADD078E3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459248" y="4557018"/>
            <a:ext cx="9282545" cy="609196"/>
            <a:chOff x="612226" y="3276700"/>
            <a:chExt cx="7767249" cy="609196"/>
          </a:xfrm>
        </p:grpSpPr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E68FE914-9A3E-48B5-90F0-9F121F0B6B9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21422" y="3276700"/>
              <a:ext cx="7158053" cy="609196"/>
            </a:xfrm>
            <a:prstGeom prst="roundRect">
              <a:avLst/>
            </a:prstGeom>
            <a:solidFill>
              <a:schemeClr val="lt1"/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Kết</a:t>
              </a:r>
              <a:r>
                <a:rPr lang="en-US" sz="3000" b="1" dirty="0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luận</a:t>
              </a:r>
              <a:endParaRPr lang="en-GB" sz="30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1DCBD0-F6AC-4836-A642-B3282A86F0F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2226" y="3276700"/>
              <a:ext cx="609196" cy="609196"/>
            </a:xfrm>
            <a:prstGeom prst="ellipse">
              <a:avLst/>
            </a:prstGeom>
            <a:solidFill>
              <a:schemeClr val="lt1"/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>
                  <a:latin typeface="+mj-lt"/>
                </a:rPr>
                <a:t>4</a:t>
              </a:r>
              <a:endParaRPr lang="en-GB" sz="3000" b="1">
                <a:latin typeface="+mj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1BA713-3EBA-45C6-802E-43B2F6E204D0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459248" y="3702025"/>
            <a:ext cx="9282545" cy="609196"/>
            <a:chOff x="612226" y="3276700"/>
            <a:chExt cx="7767249" cy="60919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1B2C6ED-7C42-4418-B190-9C7E8320418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21422" y="3276700"/>
              <a:ext cx="7158053" cy="609196"/>
            </a:xfrm>
            <a:prstGeom prst="roundRect">
              <a:avLst/>
            </a:prstGeom>
            <a:solidFill>
              <a:schemeClr val="lt1"/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Kết</a:t>
              </a:r>
              <a:r>
                <a:rPr lang="en-US" sz="3000" b="1" dirty="0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quả</a:t>
              </a:r>
              <a:r>
                <a:rPr lang="en-US" sz="3000" b="1" dirty="0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kiểm</a:t>
              </a:r>
              <a:r>
                <a:rPr lang="en-US" sz="3000" b="1" dirty="0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3000" b="1" dirty="0" err="1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thử</a:t>
              </a:r>
              <a:endParaRPr lang="en-GB" sz="30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518253-F884-41A1-9AC7-A804D8D4794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12226" y="3276700"/>
              <a:ext cx="609196" cy="609196"/>
            </a:xfrm>
            <a:prstGeom prst="ellipse">
              <a:avLst/>
            </a:prstGeom>
            <a:solidFill>
              <a:schemeClr val="lt1"/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>
                  <a:latin typeface="+mj-lt"/>
                </a:rPr>
                <a:t>3</a:t>
              </a:r>
              <a:endParaRPr lang="en-GB" sz="3000" b="1"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81465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359049-C582-408F-AA7F-37178A23111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Giới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thiệu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0F5A1-434F-4415-8592-4A9C28B165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21894" y="1799925"/>
            <a:ext cx="6785811" cy="3366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000" dirty="0" err="1">
                <a:latin typeface="Calibri"/>
              </a:rPr>
              <a:t>Ứng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dụng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của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các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thuật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toán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phát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hiện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vị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trí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người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nói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trong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thực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tế</a:t>
            </a:r>
            <a:r>
              <a:rPr lang="en-US" sz="2000" dirty="0">
                <a:latin typeface="Calibri"/>
              </a:rPr>
              <a:t>:</a:t>
            </a: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	-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Các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hệ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thống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video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phục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vụ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hội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nghị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	-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Tương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tác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giữa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người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–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máy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,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người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– robot</a:t>
            </a: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	- …</a:t>
            </a:r>
            <a:endParaRPr lang="en-US" sz="2000" dirty="0">
              <a:solidFill>
                <a:srgbClr val="000000"/>
              </a:solidFill>
              <a:latin typeface="Calibri"/>
            </a:endParaRPr>
          </a:p>
          <a:p>
            <a:pPr defTabSz="914354"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=&gt;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Bài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báo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đề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xuất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phương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pháp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xác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định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vị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trí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người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nói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hệ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thống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có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1 camera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1 microphone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B57A6-FE1D-4479-9726-6DEA405A6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634" y="1998795"/>
            <a:ext cx="3032309" cy="2445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C5752-A465-4B9E-81B7-D27E16D73CDF}"/>
              </a:ext>
            </a:extLst>
          </p:cNvPr>
          <p:cNvSpPr txBox="1"/>
          <p:nvPr/>
        </p:nvSpPr>
        <p:spPr>
          <a:xfrm>
            <a:off x="8633860" y="4398745"/>
            <a:ext cx="325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Who spoke when?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920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359049-C582-408F-AA7F-37178A23111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Giới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thiệu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0F5A1-434F-4415-8592-4A9C28B165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77516" y="1386038"/>
            <a:ext cx="6959065" cy="332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060" lvl="1" indent="-342882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buFont typeface="Wingdings" panose="05000000000000000000" pitchFamily="2" charset="2"/>
              <a:buChar char="v"/>
              <a:defRPr/>
            </a:pPr>
            <a:r>
              <a:rPr lang="en-US" sz="2000" dirty="0" err="1">
                <a:latin typeface="Calibri"/>
              </a:rPr>
              <a:t>Một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số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vấn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đề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đặt</a:t>
            </a:r>
            <a:r>
              <a:rPr lang="en-US" sz="2000" dirty="0">
                <a:latin typeface="Calibri"/>
              </a:rPr>
              <a:t> ra </a:t>
            </a:r>
            <a:r>
              <a:rPr lang="en-US" sz="2000" dirty="0" err="1">
                <a:latin typeface="Calibri"/>
              </a:rPr>
              <a:t>với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các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hệ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thống</a:t>
            </a:r>
            <a:r>
              <a:rPr lang="en-US" sz="2000" dirty="0">
                <a:latin typeface="Calibri"/>
              </a:rPr>
              <a:t> 1 camera </a:t>
            </a:r>
            <a:r>
              <a:rPr lang="en-US" sz="2000" dirty="0" err="1">
                <a:latin typeface="Calibri"/>
              </a:rPr>
              <a:t>và</a:t>
            </a:r>
            <a:r>
              <a:rPr lang="en-US" sz="2000" dirty="0">
                <a:latin typeface="Calibri"/>
              </a:rPr>
              <a:t> 1 micro:</a:t>
            </a: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	-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Thiếu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thông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tin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về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hướng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của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âm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thanh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và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hình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ảnh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	- </a:t>
            </a:r>
            <a:r>
              <a:rPr lang="vi-VN" sz="2000" dirty="0">
                <a:solidFill>
                  <a:srgbClr val="FF0000"/>
                </a:solidFill>
                <a:latin typeface="Calibri"/>
              </a:rPr>
              <a:t>Vị trí của máy ảnh và micrô có thể thay đổi liên tục 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=&gt;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Bài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báo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đề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xuất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phương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pháp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xác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định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vị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trí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người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nói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mà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không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cần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đến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các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thuật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toán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xử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lý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kém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hiệu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quả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như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tiền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xử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lý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tách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đặc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</a:rPr>
              <a:t>trưng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  <p:pic>
        <p:nvPicPr>
          <p:cNvPr id="1026" name="Picture 2" descr="Person Capturing A Video On A Mobile Phone At A Music Festival. Stock  Photo, Picture And Royalty Free Image. Image 91850100.">
            <a:extLst>
              <a:ext uri="{FF2B5EF4-FFF2-40B4-BE49-F238E27FC236}">
                <a16:creationId xmlns:a16="http://schemas.microsoft.com/office/drawing/2014/main" id="{50D06EF6-F623-4664-B0F3-81F007561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666" y="1982804"/>
            <a:ext cx="4580343" cy="37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407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359049-C582-408F-AA7F-37178A23111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Phương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pháp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đề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xuất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0F5A1-434F-4415-8592-4A9C28B165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3393" y="1463040"/>
            <a:ext cx="10905424" cy="3954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800" dirty="0" err="1">
                <a:solidFill>
                  <a:srgbClr val="000000"/>
                </a:solidFill>
                <a:latin typeface="Calibri"/>
              </a:rPr>
              <a:t>Đặt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		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			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lần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lượt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biểu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diễn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cho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thông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tin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về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hình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ảnh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âm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thanh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của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video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có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số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khung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hình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bằng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T.</a:t>
            </a: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800" dirty="0" err="1">
                <a:solidFill>
                  <a:srgbClr val="FF0000"/>
                </a:solidFill>
                <a:latin typeface="Calibri"/>
              </a:rPr>
              <a:t>Mục</a:t>
            </a:r>
            <a:r>
              <a:rPr lang="en-US" sz="28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libri"/>
              </a:rPr>
              <a:t>tiêu</a:t>
            </a:r>
            <a:r>
              <a:rPr lang="en-US" sz="2800" dirty="0">
                <a:solidFill>
                  <a:srgbClr val="FF0000"/>
                </a:solidFill>
                <a:latin typeface="Calibri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Tách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 					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với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= 1, 2</a:t>
            </a: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800" dirty="0" err="1">
                <a:solidFill>
                  <a:srgbClr val="000000"/>
                </a:solidFill>
                <a:latin typeface="Calibri"/>
              </a:rPr>
              <a:t>Trong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đó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			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			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biểu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diễn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thông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tin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về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hình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ảnh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âm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thanh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ở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phía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Backgroud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; 		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			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biểu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diễn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thông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tin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về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hình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ảnh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âm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thanh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ở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phía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Foreground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47F82DE-8030-46E7-BD72-B46A47598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555631"/>
              </p:ext>
            </p:extLst>
          </p:nvPr>
        </p:nvGraphicFramePr>
        <p:xfrm>
          <a:off x="1883945" y="1657367"/>
          <a:ext cx="1492693" cy="392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23600" imgH="190440" progId="Equation.DSMT4">
                  <p:embed/>
                </p:oleObj>
              </mc:Choice>
              <mc:Fallback>
                <p:oleObj name="Equation" r:id="rId5" imgW="7236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3945" y="1657367"/>
                        <a:ext cx="1492693" cy="392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096103-B886-4308-87BB-0FCB6D60C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110658"/>
              </p:ext>
            </p:extLst>
          </p:nvPr>
        </p:nvGraphicFramePr>
        <p:xfrm>
          <a:off x="4162056" y="1638119"/>
          <a:ext cx="1680479" cy="415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190440" progId="Equation.DSMT4">
                  <p:embed/>
                </p:oleObj>
              </mc:Choice>
              <mc:Fallback>
                <p:oleObj name="Equation" r:id="rId7" imgW="7491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62056" y="1638119"/>
                        <a:ext cx="1680479" cy="415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1CBB2AF-BD52-4C0E-A20D-346C1882A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188825"/>
              </p:ext>
            </p:extLst>
          </p:nvPr>
        </p:nvGraphicFramePr>
        <p:xfrm>
          <a:off x="3845825" y="2956776"/>
          <a:ext cx="2043680" cy="38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15920" imgH="190440" progId="Equation.DSMT4">
                  <p:embed/>
                </p:oleObj>
              </mc:Choice>
              <mc:Fallback>
                <p:oleObj name="Equation" r:id="rId9" imgW="10159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5825" y="2956776"/>
                        <a:ext cx="2043680" cy="383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4C46790-7301-4BCB-95F3-7E4CD699F3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133937"/>
              </p:ext>
            </p:extLst>
          </p:nvPr>
        </p:nvGraphicFramePr>
        <p:xfrm>
          <a:off x="2666665" y="3611295"/>
          <a:ext cx="1481823" cy="404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98400" imgH="190440" progId="Equation.DSMT4">
                  <p:embed/>
                </p:oleObj>
              </mc:Choice>
              <mc:Fallback>
                <p:oleObj name="Equation" r:id="rId11" imgW="6984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66665" y="3611295"/>
                        <a:ext cx="1481823" cy="404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9DB2351-E0CE-4F47-8DF1-9932A2124A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953826"/>
              </p:ext>
            </p:extLst>
          </p:nvPr>
        </p:nvGraphicFramePr>
        <p:xfrm>
          <a:off x="5137282" y="3592043"/>
          <a:ext cx="1565850" cy="412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23600" imgH="190440" progId="Equation.DSMT4">
                  <p:embed/>
                </p:oleObj>
              </mc:Choice>
              <mc:Fallback>
                <p:oleObj name="Equation" r:id="rId13" imgW="7236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37282" y="3592043"/>
                        <a:ext cx="1565850" cy="412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105F5D-9F49-4D89-83F3-0C5370F2F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921957"/>
              </p:ext>
            </p:extLst>
          </p:nvPr>
        </p:nvGraphicFramePr>
        <p:xfrm>
          <a:off x="8769284" y="4256187"/>
          <a:ext cx="1556098" cy="402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190440" progId="Equation.DSMT4">
                  <p:embed/>
                </p:oleObj>
              </mc:Choice>
              <mc:Fallback>
                <p:oleObj name="Equation" r:id="rId15" imgW="7365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769284" y="4256187"/>
                        <a:ext cx="1556098" cy="402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9A107C6-0597-43C5-A1A3-76CCC9F6F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617477"/>
              </p:ext>
            </p:extLst>
          </p:nvPr>
        </p:nvGraphicFramePr>
        <p:xfrm>
          <a:off x="6481546" y="4236938"/>
          <a:ext cx="1538372" cy="412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11000" imgH="190440" progId="Equation.DSMT4">
                  <p:embed/>
                </p:oleObj>
              </mc:Choice>
              <mc:Fallback>
                <p:oleObj name="Equation" r:id="rId17" imgW="7110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481546" y="4236938"/>
                        <a:ext cx="1538372" cy="412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7017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5059A0C-D4FF-4AEE-9632-C9F8E4708EC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Phương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pháp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đề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xuất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7876D-0B7A-4672-B064-D98F11DD3A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83393" y="1463040"/>
            <a:ext cx="10905424" cy="4415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Ma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trận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Kernel:</a:t>
            </a: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								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với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=1,2 </a:t>
            </a: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=&gt;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mỗi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phần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tử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của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K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thể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hiện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mối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quan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hệ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giữa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2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cột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của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	    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và</a:t>
            </a:r>
            <a:endParaRPr lang="en-US" sz="2800" dirty="0">
              <a:solidFill>
                <a:srgbClr val="000000"/>
              </a:solidFill>
              <a:latin typeface="Calibri"/>
            </a:endParaRP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(ở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đây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là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quan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hệ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giữa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hình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ảnh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âm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thanh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của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2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khung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hình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) </a:t>
            </a: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endParaRPr lang="en-US" sz="2800" dirty="0">
              <a:solidFill>
                <a:srgbClr val="000000"/>
              </a:solidFill>
              <a:latin typeface="Calibri"/>
            </a:endParaRP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200" dirty="0">
                <a:solidFill>
                  <a:srgbClr val="000000"/>
                </a:solidFill>
                <a:latin typeface="Calibri"/>
              </a:rPr>
              <a:t>Ma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trận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       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biến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đổi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dữ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liệu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từ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không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gian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“</a:t>
            </a:r>
            <a:r>
              <a:rPr lang="en-US" sz="2200" dirty="0">
                <a:solidFill>
                  <a:srgbClr val="FF0000"/>
                </a:solidFill>
                <a:latin typeface="Calibri"/>
              </a:rPr>
              <a:t>low-dimensional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” sang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không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gian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“</a:t>
            </a:r>
            <a:r>
              <a:rPr lang="en-US" sz="2200" dirty="0">
                <a:solidFill>
                  <a:srgbClr val="FF0000"/>
                </a:solidFill>
                <a:latin typeface="Calibri"/>
              </a:rPr>
              <a:t>high-dimensional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”.     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cho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biết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mối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tương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quan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phi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tuyến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gữa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hình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ảnh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và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âm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thanh</a:t>
            </a:r>
            <a:endParaRPr lang="en-US" sz="2200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150907F-EC20-4C19-A162-D36E01C9D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875761"/>
              </p:ext>
            </p:extLst>
          </p:nvPr>
        </p:nvGraphicFramePr>
        <p:xfrm>
          <a:off x="4086225" y="1609725"/>
          <a:ext cx="3357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41400" imgH="304560" progId="Equation.DSMT4">
                  <p:embed/>
                </p:oleObj>
              </mc:Choice>
              <mc:Fallback>
                <p:oleObj name="Equation" r:id="rId4" imgW="18414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6225" y="1609725"/>
                        <a:ext cx="335756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D88B4A0-498C-404A-9F4F-CF322E573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515055"/>
              </p:ext>
            </p:extLst>
          </p:nvPr>
        </p:nvGraphicFramePr>
        <p:xfrm>
          <a:off x="5006975" y="2297113"/>
          <a:ext cx="25939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3000" imgH="355320" progId="Equation.DSMT4">
                  <p:embed/>
                </p:oleObj>
              </mc:Choice>
              <mc:Fallback>
                <p:oleObj name="Equation" r:id="rId6" imgW="11430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06975" y="2297113"/>
                        <a:ext cx="25939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5A19943-FEFE-4D82-A846-1B7D5693C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095209"/>
              </p:ext>
            </p:extLst>
          </p:nvPr>
        </p:nvGraphicFramePr>
        <p:xfrm>
          <a:off x="9697252" y="2918275"/>
          <a:ext cx="617317" cy="440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6400" imgH="190440" progId="Equation.DSMT4">
                  <p:embed/>
                </p:oleObj>
              </mc:Choice>
              <mc:Fallback>
                <p:oleObj name="Equation" r:id="rId8" imgW="2664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97252" y="2918275"/>
                        <a:ext cx="617317" cy="440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04A4E4-3FBB-406E-BB19-51A4EB456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246841"/>
              </p:ext>
            </p:extLst>
          </p:nvPr>
        </p:nvGraphicFramePr>
        <p:xfrm>
          <a:off x="10712918" y="2896712"/>
          <a:ext cx="678340" cy="462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9360" imgH="190440" progId="Equation.DSMT4">
                  <p:embed/>
                </p:oleObj>
              </mc:Choice>
              <mc:Fallback>
                <p:oleObj name="Equation" r:id="rId10" imgW="2793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2918" y="2896712"/>
                        <a:ext cx="678340" cy="462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AF33440-DF21-42FE-B9B2-7753FA1178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099805"/>
              </p:ext>
            </p:extLst>
          </p:nvPr>
        </p:nvGraphicFramePr>
        <p:xfrm>
          <a:off x="4781550" y="4289425"/>
          <a:ext cx="18684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15920" imgH="279360" progId="Equation.DSMT4">
                  <p:embed/>
                </p:oleObj>
              </mc:Choice>
              <mc:Fallback>
                <p:oleObj name="Equation" r:id="rId12" imgW="10159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81550" y="4289425"/>
                        <a:ext cx="1868488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4A653BD-B285-4FD4-A325-33DBAC29D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515736"/>
              </p:ext>
            </p:extLst>
          </p:nvPr>
        </p:nvGraphicFramePr>
        <p:xfrm>
          <a:off x="2141421" y="4862581"/>
          <a:ext cx="576890" cy="412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66400" imgH="190440" progId="Equation.DSMT4">
                  <p:embed/>
                </p:oleObj>
              </mc:Choice>
              <mc:Fallback>
                <p:oleObj name="Equation" r:id="rId14" imgW="2664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41421" y="4862581"/>
                        <a:ext cx="576890" cy="412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FEDE969-04ED-4190-82B0-802943BCF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33765"/>
              </p:ext>
            </p:extLst>
          </p:nvPr>
        </p:nvGraphicFramePr>
        <p:xfrm>
          <a:off x="2843764" y="5422531"/>
          <a:ext cx="323248" cy="37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2280" imgH="177480" progId="Equation.DSMT4">
                  <p:embed/>
                </p:oleObj>
              </mc:Choice>
              <mc:Fallback>
                <p:oleObj name="Equation" r:id="rId16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43764" y="5422531"/>
                        <a:ext cx="323248" cy="377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9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0B1B7A-1F09-4F85-B287-2453B8695F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83393" y="1463040"/>
            <a:ext cx="10905424" cy="4415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endParaRPr lang="en-US" sz="2800" dirty="0">
              <a:solidFill>
                <a:srgbClr val="000000"/>
              </a:solidFill>
              <a:latin typeface="Calibri"/>
            </a:endParaRP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endParaRPr lang="en-US" sz="2800" dirty="0">
              <a:solidFill>
                <a:srgbClr val="000000"/>
              </a:solidFill>
              <a:latin typeface="Calibri"/>
            </a:endParaRP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endParaRPr lang="en-US" sz="2800" dirty="0">
              <a:solidFill>
                <a:srgbClr val="000000"/>
              </a:solidFill>
              <a:latin typeface="Calibri"/>
            </a:endParaRP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endParaRPr lang="en-US" sz="2800" dirty="0">
              <a:solidFill>
                <a:srgbClr val="000000"/>
              </a:solidFill>
              <a:latin typeface="Calibri"/>
            </a:endParaRP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endParaRPr lang="en-US" sz="2800" dirty="0">
              <a:solidFill>
                <a:srgbClr val="000000"/>
              </a:solidFill>
              <a:latin typeface="Calibri"/>
            </a:endParaRPr>
          </a:p>
          <a:p>
            <a:pPr marL="457178" lvl="1" defTabSz="914354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tx1"/>
              </a:buClr>
              <a:defRPr/>
            </a:pPr>
            <a:r>
              <a:rPr lang="en-US" sz="2200" dirty="0">
                <a:solidFill>
                  <a:srgbClr val="000000"/>
                </a:solidFill>
                <a:latin typeface="Calibri"/>
              </a:rPr>
              <a:t>Ma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trận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       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biến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đổi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dữ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liệu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từ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không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gian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“</a:t>
            </a:r>
            <a:r>
              <a:rPr lang="en-US" sz="2200" dirty="0">
                <a:solidFill>
                  <a:srgbClr val="FF0000"/>
                </a:solidFill>
                <a:latin typeface="Calibri"/>
              </a:rPr>
              <a:t>low-dimensional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” sang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không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gian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“</a:t>
            </a:r>
            <a:r>
              <a:rPr lang="en-US" sz="2200" dirty="0">
                <a:solidFill>
                  <a:srgbClr val="FF0000"/>
                </a:solidFill>
                <a:latin typeface="Calibri"/>
              </a:rPr>
              <a:t>high-dimensional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”.     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cho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biết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mối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tương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quan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phi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tuyến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gữa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hình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ảnh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và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âm</a:t>
            </a:r>
            <a:r>
              <a:rPr lang="en-US" sz="2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/>
              </a:rPr>
              <a:t>thanh</a:t>
            </a:r>
            <a:endParaRPr lang="en-US" sz="2200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B703ABB-9D3E-440A-8526-8B8F07721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163640"/>
              </p:ext>
            </p:extLst>
          </p:nvPr>
        </p:nvGraphicFramePr>
        <p:xfrm>
          <a:off x="2141421" y="4862581"/>
          <a:ext cx="576890" cy="412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400" imgH="190440" progId="Equation.DSMT4">
                  <p:embed/>
                </p:oleObj>
              </mc:Choice>
              <mc:Fallback>
                <p:oleObj name="Equation" r:id="rId4" imgW="266400" imgH="19044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4A653BD-B285-4FD4-A325-33DBAC29D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1421" y="4862581"/>
                        <a:ext cx="576890" cy="412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FC454F3-2E4F-4279-9A2B-117906973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963279"/>
              </p:ext>
            </p:extLst>
          </p:nvPr>
        </p:nvGraphicFramePr>
        <p:xfrm>
          <a:off x="2843764" y="5422531"/>
          <a:ext cx="323248" cy="37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177480" progId="Equation.DSMT4">
                  <p:embed/>
                </p:oleObj>
              </mc:Choice>
              <mc:Fallback>
                <p:oleObj name="Equation" r:id="rId6" imgW="152280" imgH="17748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FEDE969-04ED-4190-82B0-802943BCFA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3764" y="5422531"/>
                        <a:ext cx="323248" cy="377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B09D773C-6C46-441E-9D93-0DE29EA61ED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Phương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pháp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đề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xuất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F7204-1775-4E2B-88F7-B60E83967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623" y="1754260"/>
            <a:ext cx="985975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3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5059A0C-D4FF-4AEE-9632-C9F8E4708EC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Phương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pháp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đề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xuất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45043-AE11-42E5-AEBB-0D2744135049}"/>
              </a:ext>
            </a:extLst>
          </p:cNvPr>
          <p:cNvSpPr txBox="1"/>
          <p:nvPr/>
        </p:nvSpPr>
        <p:spPr>
          <a:xfrm>
            <a:off x="673100" y="1651000"/>
            <a:ext cx="949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         </a:t>
            </a:r>
            <a:r>
              <a:rPr lang="en-US" sz="2400" dirty="0" err="1"/>
              <a:t>và</a:t>
            </a:r>
            <a:r>
              <a:rPr lang="en-US" sz="2400" dirty="0"/>
              <a:t>         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thiểu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nuclear-norm</a:t>
            </a:r>
            <a:r>
              <a:rPr lang="en-US" sz="2400" dirty="0"/>
              <a:t>” </a:t>
            </a:r>
            <a:r>
              <a:rPr lang="en-US" sz="2400" dirty="0" err="1"/>
              <a:t>của</a:t>
            </a:r>
            <a:r>
              <a:rPr lang="en-US" sz="2400" dirty="0"/>
              <a:t>         </a:t>
            </a:r>
            <a:r>
              <a:rPr lang="en-US" sz="2400" dirty="0" err="1"/>
              <a:t>và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l1-norm</a:t>
            </a:r>
            <a:r>
              <a:rPr lang="en-US" sz="2400" dirty="0"/>
              <a:t>” </a:t>
            </a:r>
            <a:r>
              <a:rPr lang="en-US" sz="2400" dirty="0" err="1"/>
              <a:t>của</a:t>
            </a:r>
            <a:r>
              <a:rPr lang="en-US" sz="2400" dirty="0"/>
              <a:t>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: 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684395C-8BCE-4AD6-8DAC-1041AECC6D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79578"/>
              </p:ext>
            </p:extLst>
          </p:nvPr>
        </p:nvGraphicFramePr>
        <p:xfrm>
          <a:off x="2374900" y="1566862"/>
          <a:ext cx="637116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3800" imgH="190440" progId="Equation.DSMT4">
                  <p:embed/>
                </p:oleObj>
              </mc:Choice>
              <mc:Fallback>
                <p:oleObj name="Equation" r:id="rId3" imgW="253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4900" y="1566862"/>
                        <a:ext cx="637116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B5CE024-5FAD-452A-BB4F-2D01A7116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600051"/>
              </p:ext>
            </p:extLst>
          </p:nvPr>
        </p:nvGraphicFramePr>
        <p:xfrm>
          <a:off x="3321049" y="1566862"/>
          <a:ext cx="651193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6400" imgH="190440" progId="Equation.DSMT4">
                  <p:embed/>
                </p:oleObj>
              </mc:Choice>
              <mc:Fallback>
                <p:oleObj name="Equation" r:id="rId5" imgW="2664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1049" y="1566862"/>
                        <a:ext cx="651193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0BA2A7C-7D58-43D6-A4EC-3D7BE9464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758375"/>
              </p:ext>
            </p:extLst>
          </p:nvPr>
        </p:nvGraphicFramePr>
        <p:xfrm>
          <a:off x="9142413" y="1568450"/>
          <a:ext cx="637116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3800" imgH="190440" progId="Equation.DSMT4">
                  <p:embed/>
                </p:oleObj>
              </mc:Choice>
              <mc:Fallback>
                <p:oleObj name="Equation" r:id="rId7" imgW="253800" imgH="19044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684395C-8BCE-4AD6-8DAC-1041AECC6D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2413" y="1568450"/>
                        <a:ext cx="637116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3AE874A-8083-4DD1-8789-BADEA2770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600051"/>
              </p:ext>
            </p:extLst>
          </p:nvPr>
        </p:nvGraphicFramePr>
        <p:xfrm>
          <a:off x="2541403" y="1942247"/>
          <a:ext cx="651193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6400" imgH="190440" progId="Equation.DSMT4">
                  <p:embed/>
                </p:oleObj>
              </mc:Choice>
              <mc:Fallback>
                <p:oleObj name="Equation" r:id="rId8" imgW="266400" imgH="19044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B5CE024-5FAD-452A-BB4F-2D01A71160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1403" y="1942247"/>
                        <a:ext cx="651193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036A2C-861F-4EC5-8612-F0572F592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801356"/>
              </p:ext>
            </p:extLst>
          </p:nvPr>
        </p:nvGraphicFramePr>
        <p:xfrm>
          <a:off x="2795588" y="2517775"/>
          <a:ext cx="54641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84400" imgH="431640" progId="Equation.DSMT4">
                  <p:embed/>
                </p:oleObj>
              </mc:Choice>
              <mc:Fallback>
                <p:oleObj name="Equation" r:id="rId9" imgW="2984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95588" y="2517775"/>
                        <a:ext cx="5464175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A96C45F-7A92-4EBA-8FD9-35C5C6426E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18637"/>
              </p:ext>
            </p:extLst>
          </p:nvPr>
        </p:nvGraphicFramePr>
        <p:xfrm>
          <a:off x="3956718" y="3554011"/>
          <a:ext cx="1792815" cy="35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65160" imgH="190440" progId="Equation.DSMT4">
                  <p:embed/>
                </p:oleObj>
              </mc:Choice>
              <mc:Fallback>
                <p:oleObj name="Equation" r:id="rId11" imgW="9651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6718" y="3554011"/>
                        <a:ext cx="1792815" cy="35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D48930F3-8853-48ED-9B18-F2ACEB4E8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612579"/>
              </p:ext>
            </p:extLst>
          </p:nvPr>
        </p:nvGraphicFramePr>
        <p:xfrm>
          <a:off x="3979945" y="4144060"/>
          <a:ext cx="1766149" cy="485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15920" imgH="279360" progId="Equation.DSMT4">
                  <p:embed/>
                </p:oleObj>
              </mc:Choice>
              <mc:Fallback>
                <p:oleObj name="Equation" r:id="rId13" imgW="10159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79945" y="4144060"/>
                        <a:ext cx="1766149" cy="485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B0050D3-1688-4A9D-B193-1DCCDEF106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157712"/>
              </p:ext>
            </p:extLst>
          </p:nvPr>
        </p:nvGraphicFramePr>
        <p:xfrm>
          <a:off x="3981450" y="4933950"/>
          <a:ext cx="44434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120760" imgH="279360" progId="Equation.DSMT4">
                  <p:embed/>
                </p:oleObj>
              </mc:Choice>
              <mc:Fallback>
                <p:oleObj name="Equation" r:id="rId15" imgW="2120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81450" y="4933950"/>
                        <a:ext cx="44434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901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41FB2C8-A04A-427D-8742-3ECF3A8249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9087" y="669742"/>
            <a:ext cx="82232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defTabSz="914354" fontAlgn="base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Phương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pháp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đề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xuất</a:t>
            </a:r>
            <a:endParaRPr lang="en-GB" sz="3200" b="1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772D9-02A3-4498-9F21-FECD342C1975}"/>
              </a:ext>
            </a:extLst>
          </p:cNvPr>
          <p:cNvSpPr txBox="1"/>
          <p:nvPr/>
        </p:nvSpPr>
        <p:spPr>
          <a:xfrm>
            <a:off x="644893" y="1453414"/>
            <a:ext cx="67148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>
                <a:solidFill>
                  <a:srgbClr val="FF0000"/>
                </a:solidFill>
              </a:rPr>
              <a:t> inexact augmented Lagrange multipliers (ALM)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 err="1">
                <a:solidFill>
                  <a:srgbClr val="FF0000"/>
                </a:solidFill>
              </a:rPr>
              <a:t>Hàm</a:t>
            </a:r>
            <a:r>
              <a:rPr lang="en-US" dirty="0">
                <a:solidFill>
                  <a:srgbClr val="FF0000"/>
                </a:solidFill>
              </a:rPr>
              <a:t> Lagrange: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dụng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bài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toán</a:t>
            </a:r>
            <a:r>
              <a:rPr lang="en-US" dirty="0">
                <a:solidFill>
                  <a:srgbClr val="FF0000"/>
                </a:solidFill>
              </a:rPr>
              <a:t> ta </a:t>
            </a:r>
            <a:r>
              <a:rPr lang="en-US" dirty="0" err="1">
                <a:solidFill>
                  <a:srgbClr val="FF0000"/>
                </a:solidFill>
              </a:rPr>
              <a:t>được</a:t>
            </a:r>
            <a:r>
              <a:rPr lang="en-US" dirty="0">
                <a:solidFill>
                  <a:srgbClr val="FF0000"/>
                </a:solidFill>
              </a:rPr>
              <a:t>: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04D5D7B-560E-4690-A41B-31CEA954D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104245"/>
              </p:ext>
            </p:extLst>
          </p:nvPr>
        </p:nvGraphicFramePr>
        <p:xfrm>
          <a:off x="2260867" y="1885500"/>
          <a:ext cx="6428584" cy="472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54200" imgH="253800" progId="Equation.DSMT4">
                  <p:embed/>
                </p:oleObj>
              </mc:Choice>
              <mc:Fallback>
                <p:oleObj name="Equation" r:id="rId3" imgW="3454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0867" y="1885500"/>
                        <a:ext cx="6428584" cy="472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D005861-A4EF-4024-A54C-A5DC25C4D6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101797"/>
              </p:ext>
            </p:extLst>
          </p:nvPr>
        </p:nvGraphicFramePr>
        <p:xfrm>
          <a:off x="2438799" y="2508067"/>
          <a:ext cx="6743701" cy="504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733560" imgH="279360" progId="Equation.DSMT4">
                  <p:embed/>
                </p:oleObj>
              </mc:Choice>
              <mc:Fallback>
                <p:oleObj name="Equation" r:id="rId5" imgW="3733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8799" y="2508067"/>
                        <a:ext cx="6743701" cy="504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AB00ADB-9584-4814-93E1-18D7EDA0D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212829"/>
              </p:ext>
            </p:extLst>
          </p:nvPr>
        </p:nvGraphicFramePr>
        <p:xfrm>
          <a:off x="4000433" y="3139003"/>
          <a:ext cx="4922186" cy="2915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58840" imgH="1752480" progId="Equation.DSMT4">
                  <p:embed/>
                </p:oleObj>
              </mc:Choice>
              <mc:Fallback>
                <p:oleObj name="Equation" r:id="rId7" imgW="2958840" imgH="1752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00433" y="3139003"/>
                        <a:ext cx="4922186" cy="2915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7805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PERSISTENCEDATA" val="MMPROD_UIPERSISTENCEDATA"/>
  <p:tag name="MMPROD_NEXTUNIQUEID" val="10009"/>
  <p:tag name="MMPROD_UIDATA" val="&lt;database version=&quot;11.0&quot;&gt;&lt;object type=&quot;1&quot; unique_id=&quot;10001&quot;&gt;&lt;property id=&quot;20141&quot; value=&quot;Slide_KLTN_Sang&quot;/&gt;&lt;property id=&quot;20148&quot; value=&quot;5&quot;/&gt;&lt;property id=&quot;20184&quot; value=&quot;7&quot;/&gt;&lt;property id=&quot;20224&quot; value=&quot;C:\Users\Admin\Desktop\New folder&quot;/&gt;&lt;property id=&quot;20250&quot; value=&quot;0&quot;/&gt;&lt;property id=&quot;20251&quot; value=&quot;1&quot;/&gt;&lt;property id=&quot;20259&quot; value=&quot;0&quot;/&gt;&lt;property id=&quot;20263&quot; value=&quot;1&quot;/&gt;&lt;property id=&quot;20264&quot; value=&quot;1&quot;/&gt;&lt;object type=&quot;2&quot; unique_id=&quot;10002&quot;&gt;&lt;object type=&quot;3&quot; unique_id=&quot;10003&quot;&gt;&lt;property id=&quot;20148&quot; value=&quot;5&quot;/&gt;&lt;property id=&quot;20300&quot; value=&quot;Slide 1&quot;/&gt;&lt;property id=&quot;20303&quot; value=&quot;-1&quot;/&gt;&lt;property id=&quot;20307&quot; value=&quot;468&quot;/&gt;&lt;property id=&quot;20309&quot; value=&quot;-1&quot;/&gt;&lt;/object&gt;&lt;object type=&quot;3&quot; unique_id=&quot;10004&quot;&gt;&lt;property id=&quot;20148&quot; value=&quot;5&quot;/&gt;&lt;property id=&quot;20300&quot; value=&quot;Slide 2&quot;/&gt;&lt;property id=&quot;20303&quot; value=&quot;-1&quot;/&gt;&lt;property id=&quot;20307&quot; value=&quot;544&quot;/&gt;&lt;property id=&quot;20309&quot; value=&quot;-1&quot;/&gt;&lt;/object&gt;&lt;object type=&quot;3&quot; unique_id=&quot;10005&quot;&gt;&lt;property id=&quot;20148&quot; value=&quot;5&quot;/&gt;&lt;property id=&quot;20300&quot; value=&quot;Slide 3&quot;/&gt;&lt;property id=&quot;20303&quot; value=&quot;-1&quot;/&gt;&lt;property id=&quot;20307&quot; value=&quot;545&quot;/&gt;&lt;property id=&quot;20309&quot; value=&quot;-1&quot;/&gt;&lt;/object&gt;&lt;object type=&quot;3&quot; unique_id=&quot;10006&quot;&gt;&lt;property id=&quot;20148&quot; value=&quot;5&quot;/&gt;&lt;property id=&quot;20300&quot; value=&quot;Slide 4&quot;/&gt;&lt;property id=&quot;20303&quot; value=&quot;-1&quot;/&gt;&lt;property id=&quot;20307&quot; value=&quot;567&quot;/&gt;&lt;property id=&quot;20309&quot; value=&quot;-1&quot;/&gt;&lt;/object&gt;&lt;object type=&quot;3&quot; unique_id=&quot;10007&quot;&gt;&lt;property id=&quot;20148&quot; value=&quot;5&quot;/&gt;&lt;property id=&quot;20300&quot; value=&quot;Slide 5&quot;/&gt;&lt;property id=&quot;20303&quot; value=&quot;-1&quot;/&gt;&lt;property id=&quot;20307&quot; value=&quot;549&quot;/&gt;&lt;property id=&quot;20309&quot; value=&quot;-1&quot;/&gt;&lt;/object&gt;&lt;object type=&quot;3&quot; unique_id=&quot;10008&quot;&gt;&lt;property id=&quot;20148&quot; value=&quot;5&quot;/&gt;&lt;property id=&quot;20300&quot; value=&quot;Slide 6&quot;/&gt;&lt;property id=&quot;20303&quot; value=&quot;-1&quot;/&gt;&lt;property id=&quot;20307&quot; value=&quot;551&quot;/&gt;&lt;property id=&quot;20309&quot; value=&quot;-1&quot;/&gt;&lt;/object&gt;&lt;object type=&quot;3&quot; unique_id=&quot;10009&quot;&gt;&lt;property id=&quot;20148&quot; value=&quot;5&quot;/&gt;&lt;property id=&quot;20300&quot; value=&quot;Slide 7&quot;/&gt;&lt;property id=&quot;20303&quot; value=&quot;-1&quot;/&gt;&lt;property id=&quot;20307&quot; value=&quot;552&quot;/&gt;&lt;property id=&quot;20309&quot; value=&quot;-1&quot;/&gt;&lt;/object&gt;&lt;object type=&quot;3&quot; unique_id=&quot;10010&quot;&gt;&lt;property id=&quot;20148&quot; value=&quot;5&quot;/&gt;&lt;property id=&quot;20300&quot; value=&quot;Slide 8&quot;/&gt;&lt;property id=&quot;20303&quot; value=&quot;-1&quot;/&gt;&lt;property id=&quot;20307&quot; value=&quot;553&quot;/&gt;&lt;property id=&quot;20309&quot; value=&quot;-1&quot;/&gt;&lt;/object&gt;&lt;object type=&quot;3&quot; unique_id=&quot;10011&quot;&gt;&lt;property id=&quot;20148&quot; value=&quot;5&quot;/&gt;&lt;property id=&quot;20300&quot; value=&quot;Slide 9&quot;/&gt;&lt;property id=&quot;20303&quot; value=&quot;-1&quot;/&gt;&lt;property id=&quot;20307&quot; value=&quot;547&quot;/&gt;&lt;property id=&quot;20309&quot; value=&quot;-1&quot;/&gt;&lt;/object&gt;&lt;object type=&quot;3&quot; unique_id=&quot;10012&quot;&gt;&lt;property id=&quot;20148&quot; value=&quot;5&quot;/&gt;&lt;property id=&quot;20300&quot; value=&quot;Slide 10&quot;/&gt;&lt;property id=&quot;20303&quot; value=&quot;-1&quot;/&gt;&lt;property id=&quot;20307&quot; value=&quot;548&quot;/&gt;&lt;property id=&quot;20309&quot; value=&quot;-1&quot;/&gt;&lt;/object&gt;&lt;object type=&quot;3&quot; unique_id=&quot;10013&quot;&gt;&lt;property id=&quot;20148&quot; value=&quot;5&quot;/&gt;&lt;property id=&quot;20300&quot; value=&quot;Slide 11&quot;/&gt;&lt;property id=&quot;20303&quot; value=&quot;-1&quot;/&gt;&lt;property id=&quot;20307&quot; value=&quot;554&quot;/&gt;&lt;property id=&quot;20309&quot; value=&quot;-1&quot;/&gt;&lt;/object&gt;&lt;object type=&quot;3&quot; unique_id=&quot;10014&quot;&gt;&lt;property id=&quot;20148&quot; value=&quot;5&quot;/&gt;&lt;property id=&quot;20300&quot; value=&quot;Slide 12&quot;/&gt;&lt;property id=&quot;20303&quot; value=&quot;-1&quot;/&gt;&lt;property id=&quot;20307&quot; value=&quot;555&quot;/&gt;&lt;property id=&quot;20309&quot; value=&quot;-1&quot;/&gt;&lt;/object&gt;&lt;object type=&quot;3&quot; unique_id=&quot;10015&quot;&gt;&lt;property id=&quot;20148&quot; value=&quot;5&quot;/&gt;&lt;property id=&quot;20300&quot; value=&quot;Slide 13&quot;/&gt;&lt;property id=&quot;20303&quot; value=&quot;-1&quot;/&gt;&lt;property id=&quot;20307&quot; value=&quot;564&quot;/&gt;&lt;property id=&quot;20309&quot; value=&quot;-1&quot;/&gt;&lt;/object&gt;&lt;object type=&quot;3&quot; unique_id=&quot;10016&quot;&gt;&lt;property id=&quot;20148&quot; value=&quot;5&quot;/&gt;&lt;property id=&quot;20300&quot; value=&quot;Slide 14&quot;/&gt;&lt;property id=&quot;20303&quot; value=&quot;-1&quot;/&gt;&lt;property id=&quot;20307&quot; value=&quot;565&quot;/&gt;&lt;property id=&quot;20309&quot; value=&quot;-1&quot;/&gt;&lt;/object&gt;&lt;object type=&quot;3&quot; unique_id=&quot;10017&quot;&gt;&lt;property id=&quot;20148&quot; value=&quot;5&quot;/&gt;&lt;property id=&quot;20300&quot; value=&quot;Slide 15&quot;/&gt;&lt;property id=&quot;20303&quot; value=&quot;-1&quot;/&gt;&lt;property id=&quot;20307&quot; value=&quot;566&quot;/&gt;&lt;property id=&quot;20309&quot; value=&quot;-1&quot;/&gt;&lt;/object&gt;&lt;object type=&quot;3&quot; unique_id=&quot;10018&quot;&gt;&lt;property id=&quot;20148&quot; value=&quot;5&quot;/&gt;&lt;property id=&quot;20300&quot; value=&quot;Slide 16&quot;/&gt;&lt;property id=&quot;20303&quot; value=&quot;-1&quot;/&gt;&lt;property id=&quot;20307&quot; value=&quot;560&quot;/&gt;&lt;property id=&quot;20309&quot; value=&quot;-1&quot;/&gt;&lt;/object&gt;&lt;object type=&quot;3&quot; unique_id=&quot;10019&quot;&gt;&lt;property id=&quot;20148&quot; value=&quot;5&quot;/&gt;&lt;property id=&quot;20300&quot; value=&quot;Slide 17&quot;/&gt;&lt;property id=&quot;20303&quot; value=&quot;-1&quot;/&gt;&lt;property id=&quot;20307&quot; value=&quot;568&quot;/&gt;&lt;property id=&quot;20309&quot; value=&quot;-1&quot;/&gt;&lt;/object&gt;&lt;object type=&quot;3&quot; unique_id=&quot;10020&quot;&gt;&lt;property id=&quot;20148&quot; value=&quot;5&quot;/&gt;&lt;property id=&quot;20300&quot; value=&quot;Slide 18&quot;/&gt;&lt;property id=&quot;20303&quot; value=&quot;-1&quot;/&gt;&lt;property id=&quot;20307&quot; value=&quot;559&quot;/&gt;&lt;property id=&quot;20309&quot; value=&quot;-1&quot;/&gt;&lt;/object&gt;&lt;object type=&quot;3&quot; unique_id=&quot;10021&quot;&gt;&lt;property id=&quot;20148&quot; value=&quot;5&quot;/&gt;&lt;property id=&quot;20300&quot; value=&quot;Slide 19&quot;/&gt;&lt;property id=&quot;20303&quot; value=&quot;-1&quot;/&gt;&lt;property id=&quot;20307&quot; value=&quot;562&quot;/&gt;&lt;property id=&quot;20309&quot; value=&quot;-1&quot;/&gt;&lt;/object&gt;&lt;/object&gt;&lt;object type=&quot;8&quot; unique_id=&quot;10042&quot;&gt;&lt;/object&gt;&lt;object type=&quot;10&quot; unique_id=&quot;10064&quot;&gt;&lt;object type=&quot;11&quot; unique_id=&quot;10065&quot;&gt;&lt;/object&gt;&lt;/object&gt;&lt;object type=&quot;4&quot; unique_id=&quot;10066&quot;&gt;&lt;/object&gt;&lt;/object&gt;&lt;/database&gt;"/>
  <p:tag name="SECTOMILLISECCONVERTED" val="1"/>
  <p:tag name="MMPROD_THEME_BG_IMAGE" val=""/>
  <p:tag name="MMPROD_TAG_VCONFIG" val="PD94bWwgdmVyc2lvbj0iMS4wIj8+DQo8Y29uZmlndXJhdGlvbj4NCgk8YnJhbmRpbmc+DQoJCTx1aWZvbnQgbmFtZT0iRk9OVF9OT1RFU19URVhUIiB2YWx1ZT0iVmVyZGFuYSw5LGZhbHNlLGZhbHNlLGZhbHNlIi8+DQoJPC9icmFuZGluZz4NCgk8Y29sb3JzPg0KCQk8dWljb2xvciBuYW1lPSJwcmltYXJ5IiB2YWx1ZT0iMHg2Rjg0ODgiLz4NCgkJPHVpY29sb3IgbmFtZT0iZ2xvdyIgdmFsdWU9IjB4NjA5NzczIi8+DQoJCTx1aWNvbG9yIG5hbWU9InRleHQiIHZhbHVlPSIweEZGRkZGRiIvPg0KCQk8dWljb2xvciBuYW1lPSJsaWdodCIgdmFsdWU9IjB4NEU1RDYwIi8+DQoJCTx1aWNvbG9yIG5hbWU9InNoYWRvdyIgdmFsdWU9IjB4MDAwMDAwIi8+DQoJCTx1aWNvbG9yIG5hbWU9ImJhY2tncm91bmQiIHZhbHVlPSIweDcyNzk3MSIvPg0KCTwvY29sb3JzPg0KCTxsYXlvdXQ+DQoJCTx1aXNob3cgbmFtZT0icHJlc2VudGF0aW9udGl0bGUiIHZhbHVlPSJ0cnVlIi8+PHVpc2hvdyBuYW1lPSJwcmVzZW50ZXJwaG90byIgdmFsdWU9InRydWUiLz48dWlzaG93IG5hbWU9InByZXNlbnRlcm5hbWUiIHZhbHVlPSJ0cnVlIi8+PHVpc2hvdyBuYW1lPSJwcmVzZW50ZXJ0aXRsZSIgdmFsdWU9InRydWUiLz48dWlzaG93IG5hbWU9InByZXNlbnRlcmVtYWlsIiB2YWx1ZT0idHJ1ZSIvPjx1aXNob3cgbmFtZT0icHJlc2VudGVyYmlvIiB2YWx1ZT0idHJ1ZSIvPjx1aXNob3cgbmFtZT0iY29tcGFueWxvZ28iIHZhbHVlPSJ0cnVlIi8+PHVpc2hvdyBuYW1lPSJzaWRlYmFyIiB2YWx1ZT0idHJ1ZSIvPjx1aXNob3cgbmFtZT0ib3V0bGluZSIgdmFsdWU9InRydWUiLz48dWlzaG93IG5hbWU9InRodW1ibmFpbCIgdmFsdWU9InRydWUiLz4NCgkJPHVpc2hvdyBuYW1lPSJub3RlcyIgdmFsdWU9InRydWUiLz48dWlzaG93IG5hbWU9InNlYXJjaCIgdmFsdWU9InRydWUiLz48dWlzaG93IG5hbWU9InF1aXoiIHZhbHVlPSJ0cnVlIi8+PHVpc2hvdyBuYW1lPSJhdHRhY2htZW50cyIgdmFsdWU9InRydWUiLz48dWlzaG93IG5hbWU9InV0aWxzIiB2YWx1ZT0idHJ1ZSIvPjx1aXNob3cgbmFtZT0idm9sdW1lIiB2YWx1ZT0idHJ1ZSIvPjx1aXNob3cgbmFtZT0icGxheWJhciIgdmFsdWU9InRydWUiLz48dWlzaG93IG5hbWU9InRhbGtpbmdoZWFkIiB2YWx1ZT0idHJ1ZSIvPjx1aXNob3cgbmFtZT0ic2lkZWJhcm9ucmlnaHQiIHZhbHVlPSJ0cnVlIi8+PHVpc2hvdyBuYW1lPSJ2aWV3Y2hhbmdlIiB2YWx1ZT0idHJ1ZSIvPjx1aXNob3cgbmFtZT0iYWx3YXlzU2NydW5jaCIgdmFsdWU9ImZhbHNlIi8+PHVpc2hvdyBuYW1lPSJpbml0aWFsZGlzcGxheW1vZGVpc25vcm1hbCIgdmFsdWU9InRydWUiLz48dWlyZXBsYWNlIG5hbWU9ImxvZ28iIHZhbHVlPSIiLz48dWlyZXBsYWNlIG5hbWU9ImJnaW1hZ2UiIHZhbHVlPSIiLz48dWlyZXBsYWNlIG5hbWU9ImluaXRpYWx0YWIiIHZhbHVlPSJvdXRsaW5lIi8+PHVpc2hvdyBuYW1lPSJjY3RleHRoaWdobGlnaHRpbmciIHZhbHVlPSJ0cnVlIi8+DQoJPC9sYXlvdXQ+DQoJPHByZWxvYWRlcj48c2V0Qm9vbCBuYW1lPSJkaXNhYmxlQXNzZXRQcmVsb2FkZXIiIHZhbHVlPSJ0cnVlIi8+PC9wcmVsb2FkZXI+PGxhbmd1YWdlIGlkPSJlbi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dWl0ZXh0IG5hbWU9IkFUVEFDSE1FTlRfUFJFVklFV19XQVJOSU5HTVNHX1RJVExFU1RSSU5HIiB2YWx1ZT0iQXR0YWNobWVudCBXYXJuaW5nIi8+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4gQ29sbGFib3JhdGlvbiBkb2VzIG5vdCB3b3JrIGluIHRoaXMgbW9kZSIvPg0KCQk8dWl0ZXh0IG5hbWU9IkNPTExBQl9MT0NBTF9QTEFZQkFDS19USVRMRSIgdmFsdWU9IkxvY2FsIFBsYXliYWNrIi8+DQoJCTx1aXRleHQgbmFtZT0iQ09MTEFCX0xPQ0FMX1BMQVlCQUNLQlROIiB2YWx1ZT0iT2s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+DQoJCTx1aXRleHQgbmFtZT0iU0NSVUJCQVJTVEFUVVNfTk9BVURJTyIgdmFsdWU9Ik5vIEF1ZGlvIi8+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+DQoJCTx1aXRleHQgbmFtZT0iU0NSVUJCQVJTVEFUVVNfUkVWSUVXUVVJWiIgdmFsdWU9IlJldmlld2luZyBRdWl6Ii8+DQoJCTwhLS0gc3Vic3RpdHV0aW9uOiAlbSA9PSBtaW51dGVzIHJlbWFpbmluZyAtLT4NCgkJPCEtLSBzdWJzdGl0dXRpb246ICVzID09IHNlY29uZHMgcmVtYWluaW5nIC0tPg0KCQk8dWl0ZXh0IG5hbWU9IkVMQVBTRUQiIHZhbHVlPSIlbSBNaW51dGVzICVzIFNlY29uZHMgUmVtYWluaW5nIi8+DQoJCTx1aXRleHQgbmFtZT0iTk9URk9VTkQiIHZhbHVlPSJOb3RoaW5nIEZvdW5kIi8+DQoJCTx1aXRleHQgbmFtZT0iQVRUQUNITUVOVFMiIHZhbHVlPSJBdHRhY2htZW50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+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+DQoJCTx1aXRleHQgbmFtZT0iQ09VUlNFX1NUQVRVUyIgdmFsdWU9Ik1vZHVsZSBTdGF0dXMiLz4NCgkJPHVpdGV4dCBuYW1lPSJQQVNTRURfU1RSSU5HIiB2YWx1ZT0iUGFzc2VkIi8+DQoJCTx1aXRleHQgbmFtZT0iRkFJTEVEX1NUUklORyIgdmFsdWU9IkZhaWxlZCIvPg0KCQk8IS0tcXVpeiBwb2QgYW5kIG1lc3NhZ2UgYm94IHRleHRzLS0+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FVSVpQT0RfUVVJWl9BVFRFTVBUIiB2YWx1ZT0iUXVpeiBBdHRlbXB0OiIvPg0KCQk8dWl0ZXh0IG5hbWU9IlFVSVpQT0RfUVVJWl9BVFRFTVBUX1ZBTFVFIiB2YWx1ZT0iJW4gb2YgJXQiLz4NCgkJPHVpdGV4dCBuYW1lPSJRVUlaUE9EX1FVSVpfU0NPUkUiIHZhbHVlPSJTY29yZWQ6Ii8+DQoJCTx1aXRleHQgbmFtZT0iUVVJWlBPRF9RVUlaX1BBU1NTQ09SRSIgdmFsdWU9IlBhc3NpbmcgU2NvcmU6Ii8+DQoJCTx1aXRleHQgbmFtZT0iUVVJWlBPRF9RVUlaX01BWFNDT1JFIiB2YWx1ZT0iTWF4IFNjb3JlOiIvPg0KCQk8dWl0ZXh0IG5hbWU9IlFVSVpQT0RfUVVFU0FUTVBUX1NUUiIgdmFsdWU9IkF0dGVtcHQ6ICVuIG9mICV0Ii8+DQoJCTx1aXRleHQgbmFtZT0iUVVJWlBPRF9RVUVTVFlQRV9TVFIiIHZhbHVlPSJUeXBlOiAlcyIvPg0KCQk8dWl0ZXh0IG5hbWU9IlFVSVpQT0RfUVVFU1RZUEVfR1JEIiB2YWx1ZT0iR3JhZGVkIi8+DQoJCTx1aXRleHQgbmFtZT0iUVVJWlBPRF9RVUVTVFlQRV9TVlkiIHZhbHVlPSJTdXJ2ZXkiLz4NCgkJPHVpdGV4dCBuYW1lPSJRVUlaUE9EX1FVSVpBVE1QVF9JTkYiIHZhbHVlPSJJbmZpbml0ZSIvPg0KCQk8dWl0ZXh0IG5hbWU9IlFVSVpQT0RfUVVFU0FUTVBUX0lORiIgdmFsdWU9IkluZmluaXRlIi8+DQoJCTx1aXRleHQgbmFtZT0iV0FSTklOR01TR19ZRVNTVFJJTkciIHZhbHVlPSJZZXMiLz4NCgkJPHVpdGV4dCBuYW1lPSJXQVJOSU5HTVNHX05PU1RSSU5HIiB2YWx1ZT0iTm8iLz4NCgkJPHVpdGV4dCBuYW1lPSJXQVJOSU5HTVNHX1RJVExFU1RSSU5HIiB2YWx1ZT0iUXVpeiBOYXZpZ2F0aW9uIFdhcm5pbmciLz4NCgkJPHVpdGV4dCBuYW1lPSJXQVJOSU5HTVNHX01TR1NUUklORyIgdmFsdWU9IlRoZXJlIGFyZSB1bi1hdHRlbXB0ZWQgcXVlc3Rpb25zIGluIHRoaXMgUXVpei4mI3hBOyYjeEE7Q2xpY2tpbmcgWWVzIHdpbGwgdGFrZSB5b3Ugb3V0IG9mIHRoZSBRdWl6LiBDbGljayBObyB0byBjb250aW51ZSB0aGUgUXVpei4iLz4NCgkJPHVpdGV4dCBuYW1lPSJJTkZPUk1BVElPTl9IMjY0X0ZMQVNIUExBWUVSIiB2YWx1ZT0iVGhlIGN1cnJlbnQgdmVyc2lvbiBvZiBGbGFzaCBQbGF5ZXIgaW5zdGFsbGVkIG9uIHlvdXIgbWFjaGluZSBkb2VzIG5vdCBzdXBwb3J0IHRoaXMgdmlkZW8uIENsaWNrIG9uIHRoZSB2aWRlbyBhcmVhIHRvIGRvd25sb2FkIHRoZSBsYXRlc3Q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TaG93IHNpZGViYXIgdG8gcGFydGljaXBhbnRzIi8+DQoJCTx1aXRleHQgbmFtZT0iTVVURSIgdmFsdWU9Ik11dGUiLz4NCgkJPHVpdGV4dCBuYW1lPSJET0NXUkFQX1RJVExFIiB2YWx1ZT0iUHJlc2VudGVyIEZpbGUgQXR0YWNobWVudCIvPg0KCQk8dWl0ZXh0IG5hbWU9IkRPQ1dSQVBfTVNHIiB2YWx1ZT0iU2F2ZSB0byBNeSBDb21wdXRlciIvPg0KCQk8dWl0ZXh0IG5hbWU9IkRPQ1dSQVBfUFJPTVBUIiB2YWx1ZT0iQ2xpY2sgdG8gRG93bmxvYWQiLz4NCgk8L2xhbmd1YWdlPg0KCTxsYW5ndWFnZSBpZD0iYX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kFUVEFDSE1FTlRfUFJFVklFV19XQVJOSU5HTVNHX1RJVExFU1RSSU5HIiB2YWx1ZT0i2KrYrdiw2YrYsSDYudmGINin2YTZhdix2YHZgtin2KoiLz4NCgkJPHVpdGV4dCBuYW1lPSJBVFRBQ0hNRU5UX1BSRVZJRVdfV0FSTklOR01TRyIgdmFsdWU9ItmE2Kcg2YrZhdmD2YYg2YHYqtitINin2YTZhdix2YHZgtin2Kog2YHZiiDZhtmF2Lcg2KfZhNmF2LnYp9mK2YbYqS4g2KfZhNix2KzYp9ihINin2LPYqtiu2K/Yp9mFINmG2LTYsSDZhNix2KTZitipINin2YTZhtiq2KfYptisLiIvPg0KCQk8dWl0ZXh0IG5hbWU9IlVOTkFNRURTTElERVRJVExFIiB2YWx1ZT0i2LTYsdmK2K3YqSAlbiIvPg0KCQk8dWl0ZXh0IG5hbWU9IkNPTExBQl9MT0NBTF9QTEFZQkFDS19NU0ciIHZhbHVlPSLZitis2LHZiiDYrdin2YTZitin2Ysg2KrYtNi62YrZhCDYp9mE2YXYrdiq2YjZiSDZhdit2YTZitin2YsuINin2YTYqti52KfZiNmGINmE2Kcg2YrYudmF2YQg2YHZiiDZh9iw2Kcg2KfZhNmI2LbYuS4iLz4NCgkJPHVpdGV4dCBuYW1lPSJDT0xMQUJfTE9DQUxfUExBWUJBQ0tfVElUTEUiIHZhbHVlPSLYqti02LrZitmEINmF2K3ZhNmKIi8+DQoJCTx1aXRleHQgbmFtZT0iQ09MTEFCX0xPQ0FMX1BMQVlCQUNLQlROIiB2YWx1ZT0i2YXZiNin2YHZgiIvPg0KCQk8IS0tIHN1YnN0aXR1dGlvbjogJW4gPT0gc2xpZGUgbnVtYmVyIC0tPg0KCQk8IS0tIHN1YnN0aXR1dGlvbjogJXQgPT0gdG90YWwgc2xpZGUgY291bnQgLS0+DQoJCTx1aXRleHQgbmFtZT0iU0NSVUJCQVJTVEFUVVNfU0xJREVJTkZPIiB2YWx1ZT0i2LTYsdmK2K3YqSAlbiAvICV0IHwgIi8+DQoJCTx1aXRleHQgbmFtZT0iU0NSVUJCQVJTVEFUVVNfU1RPUFBFRCIgdmFsdWU9ItmF2KrZiNmC2YEiLz4NCgkJPHVpdGV4dCBuYW1lPSJTQ1JVQkJBUlNUQVRVU19QTEFZSU5HIiB2YWx1ZT0i2YLZitivINin2YTYqti02LrZitmEIi8+DQoJCTx1aXRleHQgbmFtZT0iU0NSVUJCQVJTVEFUVVNfTk9BVURJTyIgdmFsdWU9ItmE2Kcg2YrZiNis2K8g2LXZiNiqIi8+DQoJCTx1aXRleHQgbmFtZT0iU0NSVUJCQVJTVEFUVVNfVklEUExBWUlORyIgdmFsdWU9Itin2YTZgdmK2K/ZitmIINmC2YrYryDYp9mE2KrYtNi62YrZhCIvPg0KCQk8dWl0ZXh0IG5hbWU9IlNDUlVCQkFSU1RBVFVTX0xPQURJTkciIHZhbHVlPSLZitis2LHZiiDYp9mE2KLZhiDYp9mE2KrYrdmF2YrZhC4uLiIvPg0KCQk8dWl0ZXh0IG5hbWU9IlNDUlVCQkFSU1RBVFVTX0JVRkZFUklORyIgdmFsdWU9ItmK2KzYsdmKINin2YTYotmGINin2YTYqtiu2LLZitmGINin2YTZhdik2YLYqiIvPg0KCQk8dWl0ZXh0IG5hbWU9IlNDUlVCQkFSU1RBVFVTX1FVRVNUSU9OIiB2YWx1ZT0i2KfZhNil2KzYp9io2Kkg2LnZhNmJINin2YTYs9ik2KfZhCIvPg0KCQk8dWl0ZXh0IG5hbWU9IlNDUlVCQkFSU1RBVFVTX1JFVklFV1FVSVoiIHZhbHVlPSLZhdix2KfYrNi52Kkg2KfZhNmF2LPYp9io2YLYqSIvPg0KCQk8IS0tIHN1YnN0aXR1dGlvbjogJW0gPT0gbWludXRlcyByZW1haW5pbmcgLS0+DQoJCTwhLS0gc3Vic3RpdHV0aW9uOiAlcyA9PSBzZWNvbmRzIHJlbWFpbmluZyAtLT4NCgkJPHVpdGV4dCBuYW1lPSJFTEFQU0VEIiB2YWx1ZT0iJW0g2K/Zgtin2KbZgiVzINir2YjYp9mGINmF2KrYqNmC2YrYqSIvPg0KCQk8dWl0ZXh0IG5hbWU9Ik5PVEZPVU5EIiB2YWx1ZT0i2YTZhSDZitmP2LnYq9ixINi52YTZiSDYtNmK2KEiLz4NCgkJPHVpdGV4dCBuYW1lPSJBVFRBQ0hNRU5UUyIgdmFsdWU9Itin2YTZhdix2YHZgtin2KoiLz4NCgkJPCEtLSBzdWJzdGl0dXRpb246ICVwID09IGN1cnJlbnQgc3BlYWtlcidzIHRpdGxlIC0tPg0KCQk8dWl0ZXh0IG5hbWU9IkJJT1dJTl9USVRMRSIgdmFsdWU9Itin2YTYs9mK2LHYqSDYp9mE2LDYp9iq2YrYqTogJXAiLz4NCgkJPHVpdGV4dCBuYW1lPSJCSU9CVE5fVElUTEUiIHZhbHVlPSLYp9mE2LPZitix2Kkg2KfZhNiw2KfYqtmK2KkiLz4NCgkJPHVpdGV4dCBuYW1lPSJESVZJREVSQlROX1RJVExFIiB2YWx1ZT0ifCIvPg0KCQk8dWl0ZXh0IG5hbWU9IkNPTlRBQ1RCVE5fVElUTEUiIHZhbHVlPSLYp9iq2LXYp9mEIi8+DQoJCTx1aXRleHQgbmFtZT0iVEFCX1FVSVoiIHZhbHVlPSLZhdiz2KfYqNmC2KkiLz4NCgkJPHVpdGV4dCBuYW1lPSJUQUJfT1VUTElORSIgdmFsdWU9ItmF2K7Yt9i3Ii8+DQoJCTx1aXRleHQgbmFtZT0iVEFCX1RIVU1CIiB2YWx1ZT0i2YXYtdi62ZHYsdipIi8+DQoJCTx1aXRleHQgbmFtZT0iVEFCX05PVEVTIiB2YWx1ZT0i2YXZhNin2K3YuNin2KoiLz4NCgkJPHVpdGV4dCBuYW1lPSJUQUJfU0VBUkNIIiB2YWx1ZT0i2KjYrdirIi8+DQoJCTx1aXRleHQgbmFtZT0iU0xJREVfSEVBRElORyIgdmFsdWU9Iti52YbZiNin2YYg2KfZhNi02LHZitit2KkgIi8+DQoJCTx1aXRleHQgbmFtZT0iRFVSQVRJT05fSEVBRElORyIgdmFsdWU9ItmF2K/YqSIvPg0KCQk8dWl0ZXh0IG5hbWU9IlNFQVJDSF9IRUFESU5HIiB2YWx1ZT0iOtin2YTYqNit2Ksg2LnZhiDZhti1Ii8+DQoJCTx1aXRleHQgbmFtZT0iVEhVTUJfSEVBRElORyIgdmFsdWU9Iti02LHZitit2KkiLz4NCgkJPHVpdGV4dCBuYW1lPSJUSFVNQl9JTkZPIiB2YWx1ZT0i2LnZhtmI2KfZhi/Zhdiv2Kkg2KfZhNi02LHZitit2KkiLz4NCgkJPHVpdGV4dCBuYW1lPSJBVFRBQ0hOQU1FX0hFQURJTkciIHZhbHVlPSLYp9iz2YUg2KfZhNmF2YTZgSIvPg0KCQk8dWl0ZXh0IG5hbWU9IkFUVEFDSFNJWkVfSEVBRElORyIgdmFsdWU9Itin2YTYrdis2YUiLz4NCgkJPHVpdGV4dCBuYW1lPSJTTElERV9OT1RFUyIgdmFsdWU9ItmF2YTYp9it2LjYp9iqINin2YTYtNix2YrYrdipIi8+DQoJCTx1aXRleHQgbmFtZT0iQ09VUlNFX1NUQVRVUyIgdmFsdWU9Itit2KfZhNipINin2YTZiNit2K/YqSIvPg0KCQk8dWl0ZXh0IG5hbWU9IlBBU1NFRF9TVFJJTkciIHZhbHVlPSLZhtis2KfYrSIvPg0KCQk8dWl0ZXh0IG5hbWU9IkZBSUxFRF9TVFJJTkciIHZhbHVlPSLZgdi02YQiLz4NCgkJPCEtLXF1aXogcG9kIGFuZCBtZXNzYWdlIGJveCB0ZXh0cy0tPg0KCQk8dWl0ZXh0IG5hbWU9IlFVSVpQT0RfUVVJWl9BVFRFTVBUIiB2YWx1ZT0i2LHZgtmFINin2YTZhdit2KfZiNmE2Kkg2YHZiiDYp9mE2YXYs9in2KjZgtipOiIvPg0KCQk8dWl0ZXh0IG5hbWU9IlFVSVpQT0RfUVVJWl9BVFRFTVBUX1ZBTFVFIiB2YWx1ZT0iJW4g2YXZhiAldCIvPg0KCQk8dWl0ZXh0IG5hbWU9IlFVSVpQT0RfUVVJWl9TQ09SRSIgdmFsdWU9IjrYp9mE2K/Ysdis2Kkg2KfZhNmF2LPYrNmE2KkiLz4NCgkJPHVpdGV4dCBuYW1lPSJRVUlaUE9EX1FVSVpfUEFTU1NDT1JFIiB2YWx1ZT0iOtiv2LHYrNipINin2YTZhtis2KfYrSIvPg0KCQk8dWl0ZXh0IG5hbWU9IlFVSVpQT0RfUVVJWl9NQVhTQ09SRSIgdmFsdWU9IjrYp9mE2K/Ysdis2Kkg2KfZhNmC2LXZiNmJIi8+DQoJCTx1aXRleHQgbmFtZT0iUVVJWlBPRF9RVUVTQVRNUFRfU1RSIiB2YWx1ZT0i2KfZhNmF2K3Yp9mI2YTYqSAlbiDZhdmGICV0Ii8+DQoJCTx1aXRleHQgbmFtZT0iUVVJWlBPRF9RVUVTVFlQRV9TVFIiIHZhbHVlPSLYp9mE2YbZiNi5OiAlcyIvPg0KCQk8dWl0ZXh0IG5hbWU9IlFVSVpQT0RfUVVFU1RZUEVfR1JEIiB2YWx1ZT0i2KrZhSDYqti12K3Zitit2YciLz4NCgkJPHVpdGV4dCBuYW1lPSJRVUlaUE9EX1FVRVNUWVBFX1NWWSIgdmFsdWU9Itin2LPYqti32YTYp9i5Ii8+DQoJCTx1aXRleHQgbmFtZT0iUVVJWlBPRF9RVUlaQVRNUFRfSU5GIiB2YWx1ZT0i2YTYpyDZhtmH2KfYptmKIi8+DQoJCTx1aXRleHQgbmFtZT0iUVVJWlBPRF9RVUVTQVRNUFRfSU5GIiB2YWx1ZT0i2YTYpyDZhtmH2KfYptmKIi8+DQoJCTx1aXRleHQgbmFtZT0iV0FSTklOR01TR19ZRVNTVFJJTkciIHZhbHVlPSLZhti52YUiLz4NCgkJPHVpdGV4dCBuYW1lPSJXQVJOSU5HTVNHX05PU1RSSU5HIiB2YWx1ZT0i2YTYpyIvPg0KCQk8dWl0ZXh0IG5hbWU9IldBUk5JTkdNU0dfVElUTEVTVFJJTkciIHZhbHVlPSLYqtit2LDZitixINi52YYg2KfZhNiq2YbZgtmEINmB2Yog2KfZhNmF2LPYp9io2YLYqSIvPg0KCQk8dWl0ZXh0IG5hbWU9IldBUk5JTkdNU0dfTVNHU1RSSU5HIiB2YWx1ZT0i2YfZhtin2YMg2KPYs9im2YTYqSDZhNmFINiq2KrZhSDYp9mE2KXYrNin2KjYqSDYudmE2YrZh9inINmB2Yog2KfZhNmF2LPYp9io2YLYqS4g2KfZhNmG2YLYsSDYudmE2Ykg2YbYudmFINiz2YrYrtix2KzZgyDZhdmGINin2YTZhdiz2KfYqNmC2KkuINin2YbZgtixINmE2Kcg2YTZhdiq2KfYqNi52Kkg2KfZhNmF2LPYp9io2YLYqS4iLz4NCgkJPHVpdGV4dCBuYW1lPSJJTkZPUk1BVElPTl9IMjY0X0ZMQVNIUExBWUVSIiB2YWx1ZT0i2YbYs9iu2KkgRmxhc2ggUGxheWVyICDYp9mE2YXYq9io2KrYqSDYrdin2YTZitin2Ysg2LnZhNmJINis2YfYp9iy2YMg2YTYpyDYqtiv2LnZhSDZh9iw2Kcg2KfZhNmB2YrYr9mK2YguINin2YbZgtixINi52YTZiSDZhdmG2LfZgtipINin2YTZgdmK2K/ZitmIINmE2KrZhtiy2YrZhCDYo9it2K/YqyDZhtiz2K7YqSDZhdmG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2KXYuNmH2KfYsSDYp9mE2LTYsdmK2Lcg2KfZhNis2KfZhtio2Yog2YTZhNmF2LTYp9ix2YPZitmGIi8+DQoJCTx1aXRleHQgbmFtZT0iTVVURSIgdmFsdWU9Iti12KfZhdiqIi8+DQoJCTx1aXRleHQgbmFtZT0iRE9DV1JBUF9USVRMRSIgdmFsdWU9Itin2YTZhdmE2YHYp9iqINin2YTZhdix2YHZgtipINmB2YogUHJlc2VudGVyIi8+DQoJCTx1aXRleHQgbmFtZT0iRE9DV1JBUF9NU0ciIHZhbHVlPSLYp9mE2K3Zgdi4INmB2Yog2KzZh9in2LIg2KfZhNmD2YXYqNmK2YjYqtixIi8+DQoJCTx1aXRleHQgbmFtZT0iRE9DV1JBUF9QUk9NUFQiIHZhbHVlPSLYp9mG2YLYsSDZh9mG2Kcg2YTZhNiq2YbYstmK2YQiLz4NCgk8L2xhbmd1YWdlPg0KCTxsYW5ndWFnZSBpZD0iZGU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kFUVEFDSE1FTlRfUFJFVklFV19XQVJOSU5HTVNHX1RJVExFU1RSSU5HIiB2YWx1ZT0iV2FybnVuZyBiZWltIMOWZmZuZW4gdm9uIEFubGFnZW4iLz4NCgkJPHVpdGV4dCBuYW1lPSJBVFRBQ0hNRU5UX1BSRVZJRVdfV0FSTklOR01TRyIgdmFsdWU9IkFuaMOkbmdlIGvDtm5uZW4gbmljaHQgaW0gVm9yc2NoYXUtTW9kdXMgZ2XDtmZmbmV0IHdlcmRlbi4gVmVyd2VuZGVuIFNpZSDigJ5WZXLDtmZmZW50bGljaGVu4oCcLCB1bSBkaWUgRXJnZWJuaXNzZSBhbnp1emVpZ2VuLiIvPg0KCQk8dWl0ZXh0IG5hbWU9IkNPTExBQl9MT0NBTF9QTEFZQkFDS19NU0ciIHZhbHVlPSJJbmhhbHQgd2lyZCBsb2thbCBnZXNwaWVsdC4gWnVzYW1tZW5hcmJlaXQgZnVua3Rpb25pZXJ0IGluIGRpZXNlbSBNb2R1cyBuaWNodC4iLz4NCgkJPHVpdGV4dCBuYW1lPSJDT0xMQUJfTE9DQUxfUExBWUJBQ0tfVElUTEUiIHZhbHVlPSJMb2thbGUgV2llZGVyZ2FiZSIvPg0KCQk8dWl0ZXh0IG5hbWU9IkNPTExBQl9MT0NBTF9QTEFZQkFDS0JUTiIgdmFsdWU9Ik9LIi8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HVpdGV4dCBuYW1lPSJDT1VSU0VfU1RBVFVTIiB2YWx1ZT0iTW9kdWxzdGF0dXMiLz4NCgkJPHVpdGV4dCBuYW1lPSJQQVNTRURfU1RSSU5HIiB2YWx1ZT0iRXJmb2xncmVpY2giLz4NCgkJPHVpdGV4dCBuYW1lPSJGQUlMRURfU1RSSU5HIiB2YWx1ZT0iRmVobGdlc2NobGFn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QXVzIi8+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+DQoJPGxhbmd1YWdlIGlkPSJmci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QVRUQUNITUVOVF9QUkVWSUVXX1dBUk5JTkdNU0dfVElUTEVTVFJJTkciIHZhbHVlPSJBdmVydGlzc2VtZW50IGNvbmNlcm5hbnQgbGEgcGnDqGNlIGpvaW50ZSIvPg0KCQk8dWl0ZXh0IG5hbWU9IkFUVEFDSE1FTlRfUFJFVklFV19XQVJOSU5HTVNHIiB2YWx1ZT0iTGVzIHBpw6hjZXMgam9pbnRlcyBuZSBwZXV2ZW50IHBhcyDDqnRyZSBvdXZlcnRlcyBlbiBtb2RlIEFwZXLDp3UuIFV0aWxpc2V6IGxhIHB1YmxpY2F0aW9uIHBvdXIgYWZmaWNoZXIgbGVzIHLDqXN1bHRhdHMuIi8+DQoJCTx1aXRleHQgbmFtZT0iQ09MTEFCX0xPQ0FMX1BMQVlCQUNLX01TRyIgdmFsdWU9IkxlIGNvbnRlbnUgZXN0IGx1IGxvY2FsZW1lbnQuIExhIGNvbGxhYm9yYXRpb24gbuKAmWVzdCBwYXMgcHJpc2UgZW4gY2hhcmdlIHBvdXIgY2UgbW9kZS4iLz4NCgkJPHVpdGV4dCBuYW1lPSJDT0xMQUJfTE9DQUxfUExBWUJBQ0tfVElUTEUiIHZhbHVlPSJMZWN0dXJlIGxvY2FsZSIvPg0KCQk8dWl0ZXh0IG5hbWU9IkNPTExBQl9MT0NBTF9QTEFZQkFDS0JUTiIgdmFsdWU9Ik9rIi8+DQoJCTx1aXRleHQgbmFtZT0iVU5OQU1FRFNMSURFVElUTEUiIHZhbHVlPSJEaWFwb3NpdGl2ZSAlbiIvPg0KCQk8IS0tIHN1YnN0aXR1dGlvbjogJW4gPT0gc2xpZGUgbnVtYmVyIC0tPg0KCQk8IS0tIHN1YnN0aXR1dGlvbjogJXQgPT0gdG90YWwgc2xpZGUgY291bnQgLS0+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+DQoJCTx1aXRleHQgbmFtZT0iU0NSVUJCQVJTVEFUVVNfVklEUExBWUlORyIgdmFsdWU9IkxlY3R1cmUgdmlkw6lvIGVuIGNvdXJzIi8+DQoJCTx1aXRleHQgbmFtZT0iU0NSVUJCQVJTVEFUVVNfTE9BRElORyIgdmFsdWU9IkNoYXJnZW1lbnQgZW4gY291cnMiLz4NCgkJPHVpdGV4dCBuYW1lPSJTQ1JVQkJBUlNUQVRVU19CVUZGRVJJTkciIHZhbHVlPSJNaXNlIGVuIG3DqW1vaXJlIi8+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+DQoJCTx1aXRleHQgbmFtZT0iRUxBUFNFRCIgdmFsdWU9IiVtIG1pbnV0ZXMgJXMgc2Vjb25kZXMgcmVzdGFudGVzIi8+DQoJCTx1aXRleHQgbmFtZT0iTk9URk9VTkQiIHZhbHVlPSJSaWVuIHRyb3V2w6kiLz4NCgkJPHVpdGV4dCBuYW1lPSJBVFRBQ0hNRU5UUyIgdmFsdWU9IlBpw6hjZXMgam9pbnRlcyIvPg0KCQk8IS0tIHN1YnN0aXR1dGlvbjogJXAgPT0gY3VycmVudCBzcGVha2VyJ3MgdGl0bGUgLS0+DQoJCTx1aXRleHQgbmFtZT0iQklPV0lOX1RJVExFIiB2YWx1ZT0iQmlvIDogJXAiLz4NCgkJPHVpdGV4dCBuYW1lPSJCSU9CVE5fVElUTEUiIHZhbHVlPSJCaW8gOiIvPg0KCQk8dWl0ZXh0IG5hbWU9IkRJVklERVJCVE5fVElUTEUiIHZhbHVlPSJ8Ii8+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+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HVpdGV4dCBuYW1lPSJDT1VSU0VfU1RBVFVTIiB2YWx1ZT0iU3RhdHV0IGR1IG1vZHVsZSIvPg0KCQk8dWl0ZXh0IG5hbWU9IlBBU1NFRF9TVFJJTkciIHZhbHVlPSJSw6l1c3NpIi8+DQoJCTx1aXRleHQgbmFtZT0iRkFJTEVEX1NUUklORyIgdmFsdWU9IkVjaG91w6kiLz4NCgkJPCEtLXF1aXogcG9kIGFuZCBtZXNzYWdlIGJveCB0ZXh0cy0tPg0KCQk8dWl0ZXh0IG5hbWU9IlFVSVpQT0RfUVVJWl9BVFRFTVBUIiB2YWx1ZT0iVGVudGF0aXZlIGRlIHF1ZXN0aW9ubmFpcmUgOiIvPg0KCQk8dWl0ZXh0IG5hbWU9IlFVSVpQT0RfUVVJWl9BVFRFTVBUX1ZBTFVFIiB2YWx1ZT0iJW4gc3VyICV0Ii8+DQoJCTx1aXRleHQgbmFtZT0iUVVJWlBPRF9RVUlaX1NDT1JFIiB2YWx1ZT0iTm90ZSBvYnRlbnVlIDoiLz4NCgkJPHVpdGV4dCBuYW1lPSJRVUlaUE9EX1FVSVpfUEFTU1NDT1JFIiB2YWx1ZT0iTm90ZSBkJ2FkbWlzc2liaWxpdMOpwqA6Ii8+DQoJCTx1aXRleHQgbmFtZT0iUVVJWlBPRF9RVUlaX01BWFNDT1JFIiB2YWx1ZT0iTm90ZSBtYXhpbWFsZSA6Ii8+DQoJCTx1aXRleHQgbmFtZT0iUVVJWlBPRF9RVUVTQVRNUFRfU1RSIiB2YWx1ZT0iVGVudGF0aXZlIDogJW4gc3VyICV0Ii8+DQoJCTx1aXRleHQgbmFtZT0iUVVJWlBPRF9RVUVTVFlQRV9TVFIiIHZhbHVlPSJUeXBlOiAlcyIvPg0KCQk8dWl0ZXh0IG5hbWU9IlFVSVpQT0RfUVVFU1RZUEVfR1JEIiB2YWx1ZT0iTm90w6kiLz4NCgkJPHVpdGV4dCBuYW1lPSJRVUlaUE9EX1FVRVNUWVBFX1NWWSIgdmFsdWU9IkVucXXDqnRlIi8+DQoJCTx1aXRleHQgbmFtZT0iUVVJWlBPRF9RVUlaQVRNUFRfSU5GIiB2YWx1ZT0iSWxsaW1pdMOpIi8+DQoJCTx1aXRleHQgbmFtZT0iUVVJWlBPRF9RVUVTQVRNUFRfSU5GIiB2YWx1ZT0iSWxsaW1pdMOpIi8+DQoJCTx1aXRleHQgbmFtZT0iV0FSTklOR01TR19ZRVNTVFJJTkciIHZhbHVlPSJPdWkiLz4NCgkJPHVpdGV4dCBuYW1lPSJXQVJOSU5HTVNHX05PU1RSSU5HIiB2YWx1ZT0iTm9uIi8+DQoJCTx1aXRleHQgbmFtZT0iV0FSTklOR01TR19USVRMRVNUUklORyIgdmFsdWU9IkF2ZXJ0aXNzZW1lbnQgZGUgbmF2aWdhdGlvbiBkdSBxdWVzdGlvbm5haXJlIi8+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+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+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+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+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+DQoJCTx1aWZvbnQgbmFtZT0iRk9OVF9QUkVTRU5URVJUSVRMRSIgdmFsdWU9IlZlcmRhbmEsMTE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ua3u+S7mOODleOCoeOCpOODq+itpuWRiiIvPg0KCQk8dWl0ZXh0IG5hbWU9IkFUVEFDSE1FTlRfUFJFVklFV19XQVJOSU5HTVNHIiB2YWx1ZT0i5re75LuY44OV44Kh44Kk44Or44Gv44OX44Os44OT44Ol44O844Oi44O844OJ44Gn44Gv6ZaL44GN44G+44Gb44KT44CC44OR44OW44Oq44OD44K344Ol44KS5L2/55So44GX44Gm57WQ5p6c44KS6KGo56S644GX44Gm44GP44Gg44GV44GE44CCIi8+DQoJCTx1aXRleHQgbmFtZT0iQ09MTEFCX0xPQ0FMX1BMQVlCQUNLX01TRyIgdmFsdWU9IuOCs+ODs+ODhuODs+ODhOOBr+ODreODvOOCq+ODq+OBp+WGjeeUn+OBleOCjOOBpuOBhOOBvuOBmeOAguOBk+OBruODouODvOODieOBp+OBr+WFseWQjOS9nOalreOBp+OBjeOBvuOBm+OCk+OAgiIvPg0KCQk8dWl0ZXh0IG5hbWU9IkNPTExBQl9MT0NBTF9QTEFZQkFDS19USVRMRSIgdmFsdWU9IuODreODvOOCq+ODq+WGjeeUnyIvPg0KCQk8dWl0ZXh0IG5hbWU9IkNPTExBQl9MT0NBTF9QTEFZQkFDS0JUTiIgdmFsdWU9Ik9LIi8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x1aXRleHQgbmFtZT0iQ09VUlNFX1NUQVRVUyIgdmFsdWU9IuODouOCuOODpeODvOODq+OCueODhuODvOOCv+OCuSIvPg0KCQk8dWl0ZXh0IG5hbWU9IlBBU1NFRF9TVFJJTkciIHZhbHVlPSLlkIjmoLwiLz4NCgkJPHVpdGV4dCBuYW1lPSJGQUlMRURfU1RSSU5HIiB2YWx1ZT0i5LiN5ZCI5qC8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kFUVEFDSE1FTlRfUFJFVklFV19XQVJOSU5HTVNHX1RJVExFU1RSSU5HIiB2YWx1ZT0i7LKo67aAIO2MjOydvCDqsr3qs6AiLz4NCgkJPHVpdGV4dCBuYW1lPSJBVFRBQ0hNRU5UX1BSRVZJRVdfV0FSTklOR01TRyIgdmFsdWU9IuuvuOumrOuztOq4sCDrqqjrk5zsl5DshJzripQg7LKo67aAIO2MjOydvOydtCDsl7Trpqzsp4Ag7JWK7Iq164uI64ukLiDqsrDqs7zrpbwg67O066Ck66m0IOqyjOyLnCDquLDriqXsnYQg7IKs7Jqp7ZWY7Iut7Iuc7JikLiIvPg0KCQk8dWl0ZXh0IG5hbWU9IkNPTExBQl9MT0NBTF9QTEFZQkFDS19NU0ciIHZhbHVlPSLsvZjthZDtirjqsIAg66Gc7Lus7JeQ7IScIOyerOyDnSDspJHsnoXri4jri6QuIOydtCDrqqjrk5zsl5DshJzripQg6rO164+ZIOyekeyXheydhCDsiJjtlontlaAg7IiYIOyXhuyKteuLiOuLpC4iLz4NCgkJPHVpdGV4dCBuYW1lPSJDT0xMQUJfTE9DQUxfUExBWUJBQ0tfVElUTEUiIHZhbHVlPSLroZzsu6wg7J6s7IOdIi8+DQoJCTx1aXRleHQgbmFtZT0iQ09MTEFCX0xPQ0FMX1BMQVlCQUNLQlROIiB2YWx1ZT0i7ZmV7J24Ii8+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+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+DQoJCTwhLS0gc3Vic3RpdHV0aW9uOiAlcyA9PSBzZWNvbmRzIHJlbWFpbmluZyAtLT4NCgkJPHVpdGV4dCBuYW1lPSJFTEFQU0VEIiB2YWx1ZT0iJW3rtoQgJXPstIgg64Ko7J2MIi8+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+DQoJCTx1aXRleHQgbmFtZT0iQklPQlROX1RJVExFIiB2YWx1ZT0i6rK966ClIOyGjOqwnCIvPg0KCQk8dWl0ZXh0IG5hbWU9IkRJVklERVJCVE5fVElUTEUiIHZhbHVlPSJ8Ii8+DQoJCTx1aXRleHQgbmFtZT0iQ09OVEFDVEJUTl9USVRMRSIgdmFsdWU9IuyXsOudveyymCIvPg0KCQk8dWl0ZXh0IG5hbWU9IlRBQl9RVUlaIiB2YWx1ZT0i7YC07KaIIi8+DQoJCTx1aXRleHQgbmFtZT0iVEFCX09VVExJTkUiIHZhbHVlPSLqsJzsmpQiLz4NCgkJPHVpdGV4dCBuYW1lPSJUQUJfVEhVTUIiIHZhbHVlPSLstpXshoztjJAiLz4NCgkJPHVpdGV4dCBuYW1lPSJUQUJfTk9URVMiIHZhbHVlPSLrhbjtirgiLz4NCgkJPHVpdGV4dCBuYW1lPSJUQUJfU0VBUkNIIiB2YWx1ZT0i6rKA7IOJIi8+DQoJCTx1aXRleHQgbmFtZT0iU0xJREVfSEVBRElORyIgdmFsdWU9IuyKrOudvOydtOuTnCDsoJzrqqkiLz4NCgkJPHVpdGV4dCBuYW1lPSJEVVJBVElPTl9IRUFESU5HIiB2YWx1ZT0i7J6s7IOd7Iuc6rCEIi8+DQoJCTx1aXRleHQgbmFtZT0iU0VBUkNIX0hFQURJTkciIHZhbHVlPSLthY3siqTtirgg6rKA7IOJOiIvPg0KCQk8dWl0ZXh0IG5hbWU9IlRIVU1CX0hFQURJTkciIHZhbHVlPSLsiqzrnbzsnbTrk5wiLz4NCgkJPHVpdGV4dCBuYW1lPSJUSFVNQl9JTkZPIiB2YWx1ZT0i7KCc66qpL+yerOyDneyLnOqwhCIvPg0KCQk8dWl0ZXh0IG5hbWU9IkFUVEFDSE5BTUVfSEVBRElORyIgdmFsdWU9Iu2MjOydvCDsnbTrpoQiLz4NCgkJPHVpdGV4dCBuYW1lPSJBVFRBQ0hTSVpFX0hFQURJTkciIHZhbHVlPSLtgazquLAiLz4NCgkJPHVpdGV4dCBuYW1lPSJTTElERV9OT1RFUyIgdmFsdWU9IuyKrOudvOydtOuTnCDrhbjtirgiLz4NCgkJPHVpdGV4dCBuYW1lPSJDT1VSU0VfU1RBVFVTIiB2YWx1ZT0i66qo65OIIOyDge2DnCIvPg0KCQk8dWl0ZXh0IG5hbWU9IlBBU1NFRF9TVFJJTkciIHZhbHVlPSLtlanqsqkiLz4NCgkJPHVpdGV4dCBuYW1lPSJGQUlMRURfU1RSSU5HIiB2YWx1ZT0i67aI7ZWp6rKp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2aXNvIGRlIGFyY2hpdm8gYWRqdW50byIvPg0KCQk8dWl0ZXh0IG5hbWU9IkFUVEFDSE1FTlRfUFJFVklFV19XQVJOSU5HTVNHIiB2YWx1ZT0iTm8gZXMgcG9zaWJsZSBhYnJpciBsb3MgYXJjaGl2b3MgYWRqdW50b3MgZW4gZWwgbW9kbyBkZSBwcmV2aXN1YWxpemFjacOzbi4gVXNlIFB1YmxpY2FyIHBhcmEgdmVyIGxvcyByZXN1bHRhZG9zLiIvPg0KCQk8dWl0ZXh0IG5hbWU9IkNPTExBQl9MT0NBTF9QTEFZQkFDS19NU0ciIHZhbHVlPSJFbCBjb250ZW5pZG8gc2UgZXN0w6EgcmVwcm9kdWNpZW5kbyBsb2NhbG1lbnRlLiBMYSBjb2xhYm9yYWNpw7NuIG5vIGZ1bmNpb25hIGVuIGVzdGUgbW9kby4iLz4NCgkJPHVpdGV4dCBuYW1lPSJDT0xMQUJfTE9DQUxfUExBWUJBQ0tfVElUTEUiIHZhbHVlPSJSZXByb2R1Y2Npw7NuIGxvY2FsIi8+DQoJCTx1aXRleHQgbmFtZT0iQ09MTEFCX0xPQ0FMX1BMQVlCQUNLQlROIiB2YWx1ZT0iT2siLz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HVpdGV4dCBuYW1lPSJDT1VSU0VfU1RBVFVTIiB2YWx1ZT0iRXN0YWRvIGRlIG1vZHVsbyIvPg0KCQk8dWl0ZXh0IG5hbWU9IlBBU1NFRF9TVFJJTkciIHZhbHVlPSJBcHJvYmFkbyIvPg0KCQk8dWl0ZXh0IG5hbWU9IkZBSUxFRF9TVFJJTkciIHZhbHVlPSJTdXNwZW5zbyIvPg0KCQk8IS0tcXVpeiBwb2QgYW5kIG1lc3NhZ2UgYm94IHRleHRzLS0+DQoJCTx1aXRleHQgbmFtZT0iUVVJWlBPRF9RVUlaX0FUVEVNUFQiIHZhbHVlPSJJbnRlbnRvIGRlIHBydWViYToiLz4NCgkJPHVpdGV4dCBuYW1lPSJRVUlaUE9EX1FVSVpfQVRURU1QVF9WQUxVRSIgdmFsdWU9IiVuIGRlICV0Ii8+DQoJCTx1aXRleHQgbmFtZT0iUVVJWlBPRF9RVUlaX1NDT1JFIiB2YWx1ZT0iUHVudHVhY2nDs246Ii8+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+DQoJCTx1aXRleHQgbmFtZT0iV0FSTklOR01TR19ZRVNTVFJJTkciIHZhbHVlPSJTw60iLz4NCgkJPHVpdGV4dCBuYW1lPSJXQVJOSU5HTVNHX05PU1RSSU5HIiB2YWx1ZT0iTm8iLz4NCgkJPHVpdGV4dCBuYW1lPSJXQVJOSU5HTVNHX1RJVExFU1RSSU5HIiB2YWx1ZT0iQXZpc28gZGUgbmF2ZWdhY2nDs24gZGUgcHJ1ZWJhIi8+DQoJCTx1aXRleHQgbmFtZT0iV0FSTklOR01TR19NU0dTVFJJTkciIHZhbHVlPSJIYXkgcHJlZ3VudGFzIHNpbiBpbnRlbnRvcyBlbiBlc3RhIHBydWViYS4mI3hBOyYjeEE7UGFyYSBzYWxpciBkZSBsYSBwcnVlYmEsIGhhZ2EgY2xpYyBlbiBTw60uIFBhcmEgY29udGludWFyLCBoYWdhIGNsaWMgZW4gTm8uIi8+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+DQoJCTwhLS0gc3Vic3RpdHV0aW9uOiAlbiA9PSBzbGlkZSBudW1iZXIgLS0+DQoJCTx1aXRleHQgbmFtZT0iQk9PS01BUktTTElERSIgdmFsdWU9IkFkb2JlIFByZXNlbnRlcjogJXAgJXMiLz4NCgkJPHVpdGV4dCBuYW1lPSJTSE9XU0lERUJBUiIgdmFsdWU9Ik1vc3RyYXIgYmFycmEgbGF0ZXJhbCBhIGxvcyBwYXJ0aWNpcGFudGVzIi8+DQoJCTx1aXRleHQgbmFtZT0iTVVURSIgdmFsdWU9Ik11ZG8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QVRUQUNITUVOVF9QUkVWSUVXX1dBUk5JTkdNU0dfVElUTEVTVFJJTkciIHZhbHVlPSJBdmlzbyBkZSBhbmV4byIvPg0KCQk8dWl0ZXh0IG5hbWU9IkFUVEFDSE1FTlRfUFJFVklFV19XQVJOSU5HTVNHIiB2YWx1ZT0iT3MgYW5leG9zIG7Do28gc8OjbyBhYmVydG9zIG5vIG1vZG8gZGUgVmlzdWFsaXphw6fDo28uIFVzZSBvIGNvbWFuZG8gZGUgcHVibGljYcOnw6NvIHBhcmEgdmVyIG9zIHJlc3VsdGFkb3MuIi8+DQoJCTx1aXRleHQgbmFtZT0iQ09MTEFCX0xPQ0FMX1BMQVlCQUNLX01TRyIgdmFsdWU9Ik8gY29udGXDumRvIGVzdMOhIHNlbmRvIHJlcHJvZHV6aWRvIGxvY2FsbWVudGUuQSBjb2xhYm9yYcOnw6NvIG7Do28gZnVuY2lvbmEgbmVzdGUgbW9kby4iLz4NCgkJPHVpdGV4dCBuYW1lPSJDT0xMQUJfTE9DQUxfUExBWUJBQ0tfVElUTEUiIHZhbHVlPSJSZXByb2R1w6fDo28gbG9jYWwiLz4NCgkJPHVpdGV4dCBuYW1lPSJDT0xMQUJfTE9DQUxfUExBWUJBQ0tCVE4iIHZhbHVlPSJPayIv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GFyYWRvIi8+DQoJCTx1aXRleHQgbmFtZT0iU0NSVUJCQVJTVEFUVVNfUExBWUlORyIgdmFsdWU9IlJlcHJvZHV6aW5kbyIvPg0KCQk8dWl0ZXh0IG5hbWU9IlNDUlVCQkFSU1RBVFVTX05PQVVESU8iIHZhbHVlPSJTZW0gw6F1ZGlvIi8+DQoJCTx1aXRleHQgbmFtZT0iU0NSVUJCQVJTVEFUVVNfVklEUExBWUlORyIgdmFsdWU9IlbDrWRlbyBlbSByZXByb2R1w6fDo28iLz4NCgkJPHVpdGV4dCBuYW1lPSJTQ1JVQkJBUlNUQVRVU19MT0FESU5HIiB2YWx1ZT0iQ2FycmVnYW5kbyIvPg0KCQk8dWl0ZXh0IG5hbWU9IlNDUlVCQkFSU1RBVFVTX0JVRkZFUklORyIgdmFsdWU9IkFybWF6ZW5hbmRvIGVtIGJ1ZmZlciIvPg0KCQk8dWl0ZXh0IG5hbWU9IlNDUlVCQkFSU1RBVFVTX1FVRVNUSU9OIiB2YWx1ZT0iUmVzcG9uZGVyIHBlcmd1bnRhIi8+DQoJCTx1aXRleHQgbmFtZT0iU0NSVUJCQVJTVEFUVVNfUkVWSUVXUVVJWiIgdmFsdWU9IlJldmlzYW5kbyBxdWVzdGlvbsOhcmlvIi8+DQoJCTwhLS0gc3Vic3RpdHV0aW9uOiAlbSA9PSBtaW51dGVzIHJlbWFpbmluZyAtLT4NCgkJPCEtLSBzdWJzdGl0dXRpb246ICVzID09IHNlY29uZHMgcmVtYWluaW5nIC0tPg0KCQk8dWl0ZXh0IG5hbWU9IkVMQVBTRUQiIHZhbHVlPSIlbSBtaW51dG9zICVzIHNlZ3VuZG9zIHJlc3RhbnRlcyIvPg0KCQk8dWl0ZXh0IG5hbWU9Ik5PVEZPVU5EIiB2YWx1ZT0iTmFkYSBlbmNvbnRyYWRvIi8+DQoJCTx1aXRleHQgbmFtZT0iQVRUQUNITUVOVFMiIHZhbHVlPSJBbmV4b3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XRvIi8+DQoJCTx1aXRleHQgbmFtZT0iVEFCX1FVSVoiIHZhbHVlPSJRdWVzdC4iLz4NCgkJPHVpdGV4dCBuYW1lPSJUQUJfT1VUTElORSIgdmFsdWU9IkVzcXVlbWEiLz4NCgkJPHVpdGV4dCBuYW1lPSJUQUJfVEhVTUIiIHZhbHVlPSJNaW5pIi8+DQoJCTx1aXRleHQgbmFtZT0iVEFCX05PVEVTIiB2YWx1ZT0iTm90YXMiLz4NCgkJPHVpdGV4dCBuYW1lPSJUQUJfU0VBUkNIIiB2YWx1ZT0iQnVzY2EiLz4NCgkJPHVpdGV4dCBuYW1lPSJTTElERV9IRUFESU5HIiB2YWx1ZT0iVMOtdHVsbyBkbyBzbGlkZSIvPg0KCQk8dWl0ZXh0IG5hbWU9IkRVUkFUSU9OX0hFQURJTkciIHZhbHVlPSJEdXJhw6fDo28iLz4NCgkJPHVpdGV4dCBuYW1lPSJTRUFSQ0hfSEVBRElORyIgdmFsdWU9IlByb2N1cmFyIHRleHRvOiIvPg0KCQk8dWl0ZXh0IG5hbWU9IlRIVU1CX0hFQURJTkciIHZhbHVlPSJTbGlkZSIvPg0KCQk8dWl0ZXh0IG5hbWU9IlRIVU1CX0lORk8iIHZhbHVlPSJUw610dWxvL0R1cmHDp8OjbyBkbyBzbGlkZSIvPg0KCQk8dWl0ZXh0IG5hbWU9IkFUVEFDSE5BTUVfSEVBRElORyIgdmFsdWU9Ik5vbWUgZG8gYXJxdWl2byIvPg0KCQk8dWl0ZXh0IG5hbWU9IkFUVEFDSFNJWkVfSEVBRElORyIgdmFsdWU9IlRhbWFuaG8iLz4NCgkJPHVpdGV4dCBuYW1lPSJTTElERV9OT1RFUyIgdmFsdWU9IkFub3Rhw6fDtWVzIGRvIHNsaWRlIi8+DQoJCTx1aXRleHQgbmFtZT0iQ09VUlNFX1NUQVRVUyIgdmFsdWU9IlN0YXR1cyBkbyBtw7NkdWxvIi8+DQoJCTx1aXRleHQgbmFtZT0iUEFTU0VEX1NUUklORyIgdmFsdWU9IkFwcm92YWRvIi8+DQoJCTx1aXRleHQgbmFtZT0iRkFJTEVEX1NUUklORyIgdmFsdWU9IlJlcHJvdmFkbyIvPg0KCQk8IS0tcXVpeiBwb2QgYW5kIG1lc3NhZ2UgYm94IHRleHRzLS0+DQoJCTx1aXRleHQgbmFtZT0iUVVJWlBPRF9RVUlaX0FUVEVNUFQiIHZhbHVlPSJUZW50YXRpdmEgbm8gcXVlc3Rpb27DoXJpbzoiLz4NCgkJPHVpdGV4dCBuYW1lPSJRVUlaUE9EX1FVSVpfQVRURU1QVF9WQUxVRSIgdmFsdWU9IiVuIGRlICV0Ii8+DQoJCTx1aXRleHQgbmFtZT0iUVVJWlBPRF9RVUlaX1NDT1JFIiB2YWx1ZT0iUG9udHVhw6fDo286Ii8+DQoJCTx1aXRleHQgbmFtZT0iUVVJWlBPRF9RVUlaX1BBU1NTQ09SRSIgdmFsdWU9IlBvbnR1YcOnw6NvIGRlIGFwcm92YcOnw6NvOiIvPg0KCQk8dWl0ZXh0IG5hbWU9IlFVSVpQT0RfUVVJWl9NQVhTQ09SRSIgdmFsdWU9IlBvbnR1YcOnw6NvIG3DoXhpbWE6Ii8+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+DQoJCTx1aXRleHQgbmFtZT0iUVVJWlBPRF9RVUlaQVRNUFRfSU5GIiB2YWx1ZT0iSW5maW5pdG8iLz4NCgkJPHVpdGV4dCBuYW1lPSJRVUlaUE9EX1FVRVNBVE1QVF9JTkYiIHZhbHVlPSJJbmZpbml0byIvPg0KCQk8dWl0ZXh0IG5hbWU9IldBUk5JTkdNU0dfWUVTU1RSSU5HIiB2YWx1ZT0iU2ltIi8+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+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+DQoJPC9sYW5ndWFnZT4NCgk8bGFuZ3VhZ2UgaWQ9Iml0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0dGFjaG1lbnQgV2FybmluZyIvPg0KCQk8dWl0ZXh0IG5hbWU9IkFUVEFDSE1FTlRfUFJFVklFV19XQVJOSU5HTVNHIiB2YWx1ZT0iQXR0YWNobWVudHMgZG8gbm90IG9wZW4gaW4gUHJldmlldyBtb2RlLiBQbGVhc2UgdXNlIHB1Ymxpc2ggdG8gc2VlIHRoZSByZXN1bHRzIi8+DQoJCTx1aXRleHQgbmFtZT0iVU5OQU1FRFNMSURFVElUTEUiIHZhbHVlPSJEaWFwb3NpdGl2YS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ludGVycm90dG8iLz4NCgkJPHVpdGV4dCBuYW1lPSJTQ1JVQkJBUlNUQVRVU19QTEFZSU5HIiB2YWx1ZT0iUmlwcm9kdXppb25lIi8+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+DQoJCTx1aXRleHQgbmFtZT0iRUxBUFNFRCIgdmFsdWU9IiVtIE1pbnV0aSAlcyBTZWNvbmRpIHJpbWFuZW50aSIvPg0KCQk8dWl0ZXh0IG5hbWU9Ik5PVEZPVU5EIiB2YWx1ZT0iTmVzc3VuIGVsZW1lbnRvIHRyb3ZhdG8iLz4NCgkJPHVpdGV4dCBuYW1lPSJBVFRBQ0hNRU5UUyIgdmFsdWU9IkFsbGVnYXRpIi8+DQoJCTwhLS0gc3Vic3RpdHV0aW9uOiAlcCA9PSBjdXJyZW50IHNwZWFrZXIncyB0aXRsZSAtLT4NCgkJPHVpdGV4dCBuYW1lPSJCSU9XSU5fVElUTEUiIHZhbHVlPSJCaW86ICVwIi8+DQoJCTx1aXRleHQgbmFtZT0iQklPQlROX1RJVExFIiB2YWx1ZT0iQmlvIi8+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+DQoJCTx1aXRleHQgbmFtZT0iRFVSQVRJT05fSEVBRElORyIgdmFsdWU9IkR1cmF0YSIvPg0KCQk8dWl0ZXh0IG5hbWU9IlNFQVJDSF9IRUFESU5HIiB2YWx1ZT0iQ2VyY2EgdGVzdG86Ii8+DQoJCTx1aXRleHQgbmFtZT0iVEhVTUJfSEVBRElORyIgdmFsdWU9IkRpYXBvc2l0aXZhIi8+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HVpdGV4dCBuYW1lPSJDT1VSU0VfU1RBVFVTIiB2YWx1ZT0iTW9kdWxlIFN0YXR1cyIvPg0KCQk8dWl0ZXh0IG5hbWU9IlBBU1NFRF9TVFJJTkciIHZhbHVlPSJQYXNzZWQiLz4NCgkJPHVpdGV4dCBuYW1lPSJGQUlMRURfU1RSSU5HIiB2YWx1ZT0iRmFpbGVk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RGlhICVuIi8+DQoJCTx1aXRleHQgbmFtZT0iQ09MTEFCX0xPQ0FMX1BMQVlCQUNLX01TRyIgdmFsdWU9IkNvbnRlbnQgaXMgYmVpbmcgcGxheWVkIGxvY2FsbHkuXG4gQ29sbGFib3JhdGlvbiBkb2VzIG5vdCB3b3JrIGluIHRoaXMgbW9kZSIvPg0KCQk8dWl0ZXh0IG5hbWU9IkNPTExBQl9MT0NBTF9QTEFZQkFDS19USVRMRSIgdmFsdWU9IkxvY2FsIFBsYXliYWNrIi8+DQoJCTx1aXRleHQgbmFtZT0iQ09MTEFCX0xPQ0FMX1BMQVlCQUNLQlROIiB2YWx1ZT0iT2s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dWl0ZXh0IG5hbWU9IkNPVVJTRV9TVEFUVVMiIHZhbHVlPSJNb2R1bGUgU3RhdHVzIi8+DQoJCTx1aXRleHQgbmFtZT0iUEFTU0VEX1NUUklORyIgdmFsdWU9IlBhc3NlZCIvPg0KCQk8dWl0ZXh0IG5hbWU9IkZBSUxFRF9TVFJJTkciIHZhbHVlPSJGYWlsZWQiLz4NCgkJPCEtLXF1aXogcG9kIGFuZCBtZXNzYWdlIGJveCB0ZXh0cy0tPg0KCQk8dWl0ZXh0IG5hbWU9IlFVSVpQT0RfUVVJWl9BVFRFTVBUIiB2YWx1ZT0iUXVpenBvZ2luZzoiLz4NCgkJPHVpdGV4dCBuYW1lPSJRVUlaUE9EX1FVSVpfQVRURU1QVF9WQUxVRSIgdmFsdWU9IiVuIHZhbiAldCIvPg0KCQk8dWl0ZXh0IG5hbWU9IlFVSVpQT0RfUVVJWl9TQ09SRSIgdmFsdWU9IkJlaGFhbGRlIHNjb3JlOiIvPg0KCQk8dWl0ZXh0IG5hbWU9IlFVSVpQT0RfUVVJWl9QQVNTU0NPUkUiIHZhbHVlPSJWb2xkb2VuZGUgc2NvcmU6Ii8+DQoJCTx1aXRleHQgbmFtZT0iUVVJWlBPRF9RVUlaX01BWFNDT1JFIiB2YWx1ZT0iTWF4aW1hYWwgaGFhbGJhcmUgc2NvcmU6Ii8+DQoJCTx1aXRleHQgbmFtZT0iUVVJWlBPRF9RVUVTQVRNUFRfU1RSIiB2YWx1ZT0iUG9naW5nOiAlbiB2YW4gJXQiLz4NCgkJPHVpdGV4dCBuYW1lPSJRVUlaUE9EX1FVRVNUWVBFX1NUUiIgdmFsdWU9IlR5cGU6ICVzIi8+DQoJCTx1aXRleHQgbmFtZT0iUVVJWlBPRF9RVUVTVFlQRV9HUkQiIHZhbHVlPSJUZWx0IHZvb3Igc2NvcmUiLz4NCgkJPHVpdGV4dCBuYW1lPSJRVUlaUE9EX1FVRVNUWVBFX1NWWSIgdmFsdWU9IkVucXXDqnRlIi8+DQoJCTx1aXRleHQgbmFtZT0iUVVJWlBPRF9RVUlaQVRNUFRfSU5GIiB2YWx1ZT0iT25iZXBlcmt0Ii8+DQoJCTx1aXRleHQgbmFtZT0iUVVJWlBPRF9RVUVTQVRNUFRfSU5GIiB2YWx1ZT0iT25iZXBlcmt0Ii8+DQoJCTx1aXRleHQgbmFtZT0iV0FSTklOR01TR19ZRVNTVFJJTkciIHZhbHVlPSJKYSIvPg0KCQk8dWl0ZXh0IG5hbWU9IldBUk5JTkdNU0dfTk9TVFJJTkciIHZhbHVlPSJOZWUiLz4NCgkJPHVpdGV4dCBuYW1lPSJXQVJOSU5HTVNHX1RJVExFU1RSSU5HIiB2YWx1ZT0iV2FhcnNjaHV3aW5nIG1ldCBiZXRyZWtraW5nIHRvdCBxdWl6bmF2aWdhdGllIi8+DQoJCTx1aXRleHQgbmFtZT0iV0FSTklOR01TR19NU0dTVFJJTkciIHZhbHVlPSJVIGhlYnQgbmlldCBhbGxlIHZyYWdlbiBpbiBkZXplIHF1aXogYmVhbnR3b29yZC4mI3hBOyYjeEE7S2xpayBvcCBKYSBvbSBkZSBxdWl6IGFmIHRlIHNsdWl0ZW4uIEtsaWsgb3AgTmVlIG9tIGRlIHF1aXogdm9vcnQgdGUgemV0dGVuLiIvPg0KCQk8dWl0ZXh0IG5hbWU9IklORk9STUFUSU9OX0gyNjRfRkxBU0hQTEFZRVIiIHZhbHVlPSJEZXplIHZpZGVvIHdvcmR0IG5pZXQgb25kZXJzdGV1bmQgZG9vciBkZSB2ZXJzaWUgdmFuIEZsYXNoIFBsYXllciBkaWUgbW9tZW50ZWVsIG9wIHV3IGNvbXB1dGVyIGlzIGdlw69uc3RhbGxlZXJkLiBLbGlrIGluIGRlIHZpZGVvIG9tIGRlIG5pZXV3c3RlIEZsYXNoIFBsYXllciB0ZSBkb3dubG9hZGV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aaWpwYW5lZWwgYWFuIGRlZWxuZW1lcnMgd2VlcmdldmVuIi8+DQoJCTx1aXRleHQgbmFtZT0iTVVURSIgdmFsdWU9IkRlbXBlbiIvPg0KCQk8dWl0ZXh0IG5hbWU9IkRPQ1dSQVBfVElUTEUiIHZhbHVlPSJQcmVzZW50ZXItYmVzdGFuZHNiaWpsYWdlIi8+DQoJCTx1aXRleHQgbmFtZT0iRE9DV1JBUF9NU0ciIHZhbHVlPSJPcHNsYWFuIGluIERlemUgY29tcHV0ZXIiLz4NCgkJPHVpdGV4dCBuYW1lPSJET0NXUkFQX1BST01QVCIgdmFsdWU9IktsaWsgb20gdGUgZG93bmxvYWRlbiIvPg0KCTwvbGFuZ3VhZ2U+DQoJPGxhbmd1YWdlIGlkPSJjbiI+DQoJCTwhLS0gZm9ybWF0IGZvciB1aWZvbnQgdmFsdWUgaXMgImZvbnQsc2l6ZSxpc2JvbGQsaXNpdGFsaWMsaXNzaGFkb3dlZCIgLS0+DQoJCTx1aWZvbnQgbmFtZT0iRk9OVF9RVUlaWklORyIgdmFsdWU9IuWui+S9ky0xODAzMCwxMCxmYWxzZSxmYWxzZSxmYWxzZSIvPg0KCQk8dWlmb250IG5hbWU9IkZPTlRfU0NSVUJTVEFUVVMiIHZhbHVlPSLlrovkvZMtMTgwMzAsMTAsdHJ1ZSxmYWxzZSx0cnVlIi8+DQoJCTx1aWZvbnQgbmFtZT0iRk9OVF9TQ1JVQlRJTUUiIHZhbHVlPSLlrovkvZMtMTgwMzAsMTAsZmFsc2UsZmFsc2UsdHJ1ZSIvPg0KCQk8dWlmb250IG5hbWU9IkZPTlRfRUxBUFNFRFRJTUUiIHZhbHVlPSLlrovkvZMtMTgwMzAsMTAsdHJ1ZSxmYWxzZSx0cnVlIi8+DQoJCTx1aWZvbnQgbmFtZT0iRk9OVF9VVElMU01FTlUiIHZhbHVlPSLlrovkvZMtMTgwMzAsMTAsdHJ1ZSxmYWxzZSxmYWxzZSIvPg0KCQk8dWlmb250IG5hbWU9IkZPTlRfVEFCUyIgdmFsdWU9IuWui+S9ky0xODAzMCwxNCx0cnVlLGZhbHNlLHRydWUiLz4NCgkJPHVpZm9udCBuYW1lPSJGT05UX1BSRVNFTlRBVElPTk5BTUUiIHZhbHVlPSLlrovkvZMtMTgwMzAsMTQsZmFsc2UsZmFsc2UsdHJ1ZSIvPg0KCQk8dWlmb250IG5hbWU9IkZPTlRfUFJFU0VOVEVSTkFNRSIgdmFsdWU9IuWui+S9ky0xODAzMCwxNCx0cnVlLGZhbHNlLHRydWUiLz4NCgkJPHVpZm9udCBuYW1lPSJGT05UX1BSRVNFTlRFUlRJVExFIiB2YWx1ZT0i5a6L5L2TLTE4MDMwLDEzLGZhbHNlLGZhbHNlLHRydWUiLz4NCgkJPHVpZm9udCBuYW1lPSJGT05UX0JJT0JUTiIgdmFsdWU9IuWui+S9ky0xODAzMCwxMCxmYWxzZSxmYWxzZSx0cnVlIi8+DQoJCTx1aWZvbnQgbmFtZT0iRk9OVF9OT1RFUyIgdmFsdWU9IuWui+S9ky0xODAzMCwxMixmYWxzZSxmYWxzZSxmYWxzZSIvPg0KCQk8dWlmb250IG5hbWU9IkZPTlRfT1VUTElORSIgdmFsdWU9IuWui+S9ky0xODAzMCwxMixmYWxzZSxmYWxzZSx0cnVlIi8+DQoJCTx1aWZvbnQgbmFtZT0iRk9OVF9TRUFSQ0giIHZhbHVlPSLlrovkvZMtMTgwMzAsMTIsZmFsc2UsZmFsc2UsdHJ1ZSIvPg0KCQk8dWlmb250IG5hbWU9IkZPTlRfVEhVTUIiIHZhbHVlPSLlrovkvZMtMTgwMzAsMTAsZmFsc2UsZmFsc2UsdHJ1ZSIvPg0KCQk8dWlmb250IG5hbWU9IkZPTlRfQklPV0lOIiB2YWx1ZT0i5a6L5L2TLTE4MDMwLDEyLGZhbHNlLGZhbHNlLGZhbHNlIi8+DQoJCTx1aWZvbnQgbmFtZT0iRk9OVF9MSVNUSEVBRElORyIgdmFsdWU9IuWui+S9ky0xODAzMCwxMCxmYWxzZSxmYWxzZSxmYWxzZSIvPg0KCQk8dWlmb250IG5hbWU9IkZPTlRfV0lOVElUTEUiIHZhbHVlPSLlrovkvZMtMTgwMzAsMTAsZmFsc2UsZmFsc2UsdHJ1ZSIvPg0KCQk8dWlmb250IG5hbWU9IkZPTlRfQVRUQUNITUVOVFMiIHZhbHVlPSLlrovkvZMtMTgwMzAsMTIsZmFsc2UsZmFsc2UsdHJ1ZSIvPg0KCQk8IS0tcXVpeiBwb2QgYW5kIG1lc3NhZ2UgYm94IHRleHQgZm9udHMtLT4NCgkJPHVpZm9udCBuYW1lPSJGT05UX01TR0JPWF9XSU5USVRMRSIgdmFsdWU9IuWui+S9ky0xODAzMCwxMix0cnVlLGZhbHNlLHRydWUiLz4NCgkJPHVpZm9udCBuYW1lPSJGT05UX01TR0JPWF9NU0ciIHZhbHVlPSLlrovkvZMtMTgwMzAsMTIsZmFsc2UsZmFsc2UsdHJ1ZSIvPg0KCQk8dWlmb250IG5hbWU9IkZPTlRfTVNHQk9YX09QVElPTlMiIHZhbHVlPSLlrovkvZMtMTgwMzAsMTAsdHJ1ZSxmYWxzZSx0cnVlIi8+DQoJCTx1aWZvbnQgbmFtZT0iRk9OVF9RVUlaUE9EX1FVSVpfVElUTEUiIHZhbHVlPSLlrovkvZMtMTgwMzAsMTIsdHJ1ZSxmYWxzZSx0cnVlIi8+DQoJCTx1aWZvbnQgbmFtZT0iRk9OVF9RVUlaUE9EX1FVSVpfQVRURU1QVCIgdmFsdWU9IuWui+S9ky0xODAzMCwxMCxmYWxzZSxmYWxzZSx0cnVlIi8+DQoJCTx1aWZvbnQgbmFtZT0iRk9OVF9RVUlaUE9EX1FVSVpfQVRURU1QVF9WQUxVRSIgdmFsdWU9IuWui+S9ky0xODAzMCwxMCx0cnVlLGZhbHNlLHRydWUiLz4NCgkJPHVpZm9udCBuYW1lPSJGT05UX1FVSVpQT0RfUVVFU1RJT05fU0NPUkUiIHZhbHVlPSLlrovkvZMtMTgwMzAsMTAsZmFsc2UsZmFsc2UsdHJ1ZSIvPg0KCQk8dWlmb250IG5hbWU9IkZPTlRfUVVJWlBPRF9RVUVTVElPTl9TQ09SRV9WQUxVRSIgdmFsdWU9IuWui+S9ky0xODAzMCwxMCx0cnVlLGZhbHNlLHRydWUiLz4NCgkJPHVpZm9udCBuYW1lPSJGT05UX1FVSVpQT0RfUVVFU1RJT05fQVRURU1QVCIgdmFsdWU9IuWui+S9ky0xODAzMCwxMCxmYWxzZSxmYWxzZSx0cnVlIi8+DQoJCTx1aWZvbnQgbmFtZT0iRk9OVF9RVUlaUE9EX1FVRVNUSU9OX0FUVEVNUFRfVkFMVUUiIHZhbHVlPSLlrovkvZMtMTgwMzAsMTAsdHJ1ZSxmYWxzZSx0cnVlIi8+DQoJCTx1aWZvbnQgbmFtZT0iRk9OVF9RVUlaUE9EX1FVRVNUSU9OX1RBRyIgdmFsdWU9IuWui+S9ky0xODAzMCwxMix0cnVlLGZhbHNlLHRydWUiLz4NCgkJPHVpZm9udCBuYW1lPSJGT05UX1FVSVpQT0RfUVVJWl9RVUVTVElPTl9DT1VOVCIgdmFsdWU9IuWui+S9ky0xODAzMCwxMCxmYWxzZSxmYWxzZSx0cnVlIi8+DQoJCTx1aWZvbnQgbmFtZT0iRk9OVF9RVUlaUE9EX1FVSVpfUVVFU1RJT05fQ09VTlRfVkFMVUUiIHZhbHVlPSLlrovkvZMtMTgwMzAsMTAsdHJ1ZSxmYWxzZSx0cnVlIi8+DQoJCTx1aWZvbnQgbmFtZT0iRk9OVF9RVUlaUE9EX1FVSVpfUVVFU1RJT05fQVRURU1QVEVEIiB2YWx1ZT0i5a6L5L2TLTE4MDMwLDEwLGZhbHNlLGZhbHNlLHRydWUiLz4NCgkJPHVpZm9udCBuYW1lPSJGT05UX1FVSVpQT0RfUVVJWl9RVUVTVElPTl9BVFRFTVBURURfVkFMVUUiIHZhbHVlPSLlrovkvZMtMTgwMzAsMTAsdHJ1ZSxmYWxzZSx0cnVlIi8+DQoJCTx1aWZvbnQgbmFtZT0iRk9OVF9RVUlaUE9EX1FVSVpfU0NPUkVfVEFHIiB2YWx1ZT0i5a6L5L2TLTE4MDMwLDEyLHRydWUsZmFsc2UsdHJ1ZSIvPg0KCQk8dWlmb250IG5hbWU9IkZPTlRfUVVJWlBPRF9RVUlaX1NDT1JFIiB2YWx1ZT0i5a6L5L2TLTE4MDMwLDEwLGZhbHNlLGZhbHNlLHRydWUiLz4NCgkJPHVpZm9udCBuYW1lPSJGT05UX1FVSVpQT0RfUVVJWl9TQ09SRV9WQUxVRSIgdmFsdWU9IuWui+S9ky0xODAzMCwxMCx0cnVlLGZhbHNlLHRydWUiLz4NCgkJPHVpZm9udCBuYW1lPSJGT05UX1FVSVpQT0RfUVVJWl9NQVhTQ09SRSIgdmFsdWU9IuWui+S9ky0xODAzMCwxMCxmYWxzZSxmYWxzZSx0cnVlIi8+DQoJCTx1aWZvbnQgbmFtZT0iRk9OVF9RVUlaUE9EX1FVSVpfTUFYU0NPUkVfVkFMVUUiIHZhbHVlPSLlrovkvZMtMTgwMzAsMTAsdHJ1ZSxmYWxzZSx0cnVlIi8+DQoJCTx1aWZvbnQgbmFtZT0iRk9OVF9RVUlaUE9EX1FVSVpfUEFTU1NDT1JFIiB2YWx1ZT0i5a6L5L2TLTE4MDMwLDEwLGZhbHNlLGZhbHNlLHRydWUiLz4NCgkJPHVpZm9udCBuYW1lPSJGT05UX1FVSVpQT0RfUVVJWl9QQVNTU0NPUkVfVkFMVUUiIHZhbHVlPSLlrovkvZMtMTgwMzAsMTAsdHJ1ZSxmYWxzZSx0cnVlIi8+DQoJCTwhLS0gdWl0ZXh0IC0tPg0KCQk8IS0tIHN1YnN0aXR1dGlvbjogJW4gPT0gc2xpZGUgbnVtYmVyIC0tPg0KCQk8dWl0ZXh0IG5hbWU9IkFUVEFDSE1FTlRfUFJFVklFV19XQVJOSU5HTVNHX1RJVExFU1RSSU5HIiB2YWx1ZT0iQXR0YWNobWVudCBXYXJuaW5nIi8+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5cbiBDb2xsYWJvcmF0aW9uIGRvZXMgbm90IHdvcmsgaW4gdGhpcyBtb2RlIi8+DQoJCTx1aXRleHQgbmFtZT0iQ09MTEFCX0xPQ0FMX1BMQVlCQUNLX1RJVExFIiB2YWx1ZT0iTG9jYWwgUGxheWJhY2siLz4NCgkJPHVpdGV4dCBuYW1lPSJDT0xMQUJfTE9DQUxfUExBWUJBQ0tCVE4iIHZhbHVlPSJPayIvPg0KCQk8dWl0ZXh0IG5hbWU9IlVOTkFNRURTTElERVRJVExFIiB2YWx1ZT0i5bm754Gv54mHICVuIi8+DQoJCTwhLS0gc3Vic3RpdHV0aW9uOiAlbiA9PSBzbGlkZSBudW1iZXIgLS0+DQoJCTwhLS0gc3Vic3RpdHV0aW9uOiAldCA9PSB0b3RhbCBzbGlkZSBjb3VudCAtLT4NCgkJPHVpdGV4dCBuYW1lPSJTQ1JVQkJBUlNUQVRVU19TTElERUlORk8iIHZhbHVlPSLlubvnga/niYcgJW4gLyAldCB8ICIvPg0KCQk8dWl0ZXh0IG5hbWU9IlNDUlVCQkFSU1RBVFVTX1NUT1BQRUQiIHZhbHVlPSLlt7LlgZzmraIiLz4NCgkJPHVpdGV4dCBuYW1lPSJTQ1JVQkJBUlNUQVRVU19QTEFZSU5HIiB2YWx1ZT0i5q2j5Zyo5pKt5pS+Ii8+DQoJCTx1aXRleHQgbmFtZT0iU0NSVUJCQVJTVEFUVVNfTk9BVURJTyIgdmFsdWU9IuaXoOmfs+mikSIvPg0KCQk8dWl0ZXh0IG5hbWU9IlNDUlVCQkFSU1RBVFVTX1ZJRFBMQVlJTkciIHZhbHVlPSLop4bpopHmkq3mlL4iLz4NCgkJPHVpdGV4dCBuYW1lPSJTQ1JVQkJBUlNUQVRVU19MT0FESU5HIiB2YWx1ZT0i5q2j5Zyo6L295YWlIi8+DQoJCTx1aXRleHQgbmFtZT0iU0NSVUJCQVJTVEFUVVNfQlVGRkVSSU5HIiB2YWx1ZT0i5q2j5Zyo6L+b6KGM57yT5Yay5aSE55CGIi8+DQoJCTx1aXRleHQgbmFtZT0iU0NSVUJCQVJTVEFUVVNfUVVFU1RJT04iIHZhbHVlPSLlm57nrZTpl67popgiLz4NCgkJPHVpdGV4dCBuYW1lPSJTQ1JVQkJBUlNUQVRVU19SRVZJRVdRVUlaIiB2YWx1ZT0i5q2j5Zyo5a6h6ZiF5rWL6aqMIi8+DQoJCTwhLS0gc3Vic3RpdHV0aW9uOiAlbSA9PSBtaW51dGVzIHJlbWFpbmluZyAtLT4NCgkJPCEtLSBzdWJzdGl0dXRpb246ICVzID09IHNlY29uZHMgcmVtYWluaW5nIC0tPg0KCQk8dWl0ZXh0IG5hbWU9IkVMQVBTRUQiIHZhbHVlPSLliankvZkgJW0g5YiG6ZKfICVzIOenkiIvPg0KCQk8dWl0ZXh0IG5hbWU9Ik5PVEZPVU5EIiB2YWx1ZT0i5pyq5om+5Yiw5Lu75L2V5YaF5a65Ii8+DQoJCTx1aXRleHQgbmFtZT0iQVRUQUNITUVOVFMiIHZhbHVlPSLpmYTku7YiLz4NCgkJPCEtLSBzdWJzdGl0dXRpb246ICVwID09IGN1cnJlbnQgc3BlYWtlcidzIHRpdGxlIC0tPg0KCQk8dWl0ZXh0IG5hbWU9IkJJT1dJTl9USVRMRSIgdmFsdWU9IuS4quS6uueugOS7izogJXAiLz4NCgkJPHVpdGV4dCBuYW1lPSJCSU9CVE5fVElUTEUiIHZhbHVlPSLkuKrkurrnroDku4siLz4NCgkJPHVpdGV4dCBuYW1lPSJESVZJREVSQlROX1RJVExFIiB2YWx1ZT0ifCIvPg0KCQk8dWl0ZXh0IG5hbWU9IkNPTlRBQ1RCVE5fVElUTEUiIHZhbHVlPSLogZTns7vmlrnlvI8iLz4NCgkJPHVpdGV4dCBuYW1lPSJUQUJfUVVJWiIgdmFsdWU9Iua1i+mqjCIvPg0KCQk8dWl0ZXh0IG5hbWU9IlRBQl9PVVRMSU5FIiB2YWx1ZT0i5aSn57qyIi8+DQoJCTx1aXRleHQgbmFtZT0iVEFCX1RIVU1CIiB2YWx1ZT0i57yp55Wl5Zu+Ii8+DQoJCTx1aXRleHQgbmFtZT0iVEFCX05PVEVTIiB2YWx1ZT0i5aSH5rOoIi8+DQoJCTx1aXRleHQgbmFtZT0iVEFCX1NFQVJDSCIgdmFsdWU9IuaQnOe0oiIvPg0KCQk8dWl0ZXh0IG5hbWU9IlNMSURFX0hFQURJTkciIHZhbHVlPSLlubvnga/niYfmoIfpopgiLz4NCgkJPHVpdGV4dCBuYW1lPSJEVVJBVElPTl9IRUFESU5HIiB2YWx1ZT0i5oyB57ut5pe26Ze0Ii8+DQoJCTx1aXRleHQgbmFtZT0iU0VBUkNIX0hFQURJTkciIHZhbHVlPSLmkJzntKLmlofmnKw6Ii8+DQoJCTx1aXRleHQgbmFtZT0iVEhVTUJfSEVBRElORyIgdmFsdWU9IuW5u+eBr+eJhyIvPg0KCQk8dWl0ZXh0IG5hbWU9IlRIVU1CX0lORk8iIHZhbHVlPSLlubvnga/niYfmoIfpopgv5oyB57ut5pe26Ze0Ii8+DQoJCTx1aXRleHQgbmFtZT0iQVRUQUNITkFNRV9IRUFESU5HIiB2YWx1ZT0i5paH5Lu25ZCNIi8+DQoJCTx1aXRleHQgbmFtZT0iQVRUQUNIU0laRV9IRUFESU5HIiB2YWx1ZT0i5aSn5bCPIi8+DQoJCTx1aXRleHQgbmFtZT0iU0xJREVfTk9URVMiIHZhbHVlPSLlubvnga/niYflpIfms6giLz4NCgkJPHVpdGV4dCBuYW1lPSJDT1VSU0VfU1RBVFVTIiB2YWx1ZT0iTW9kdWxlIFN0YXR1cyIvPg0KCQk8dWl0ZXh0IG5hbWU9IlBBU1NFRF9TVFJJTkciIHZhbHVlPSJQYXNzZWQiLz4NCgkJPHVpdGV4dCBuYW1lPSJGQUlMRURfU1RSSU5HIiB2YWx1ZT0iRmFpbGVkIi8+DQoJCTwhLS1xdWl6IHBvZCBhbmQgbWVzc2FnZSBib3ggdGV4dHMtLT4NCgkJPHVpdGV4dCBuYW1lPSJRVUlaUE9EX1FVSVpfQVRURU1QVCIgdmFsdWU9Iua1i+mqjOWwneivleasoeaVsDoiLz4NCgkJPHVpdGV4dCBuYW1lPSJRVUlaUE9EX1FVSVpfQVRURU1QVF9WQUxVRSIgdmFsdWU9IuesrCAlbiDmrKHvvIzlhbEgJXQg5qyhIi8+DQoJCTx1aXRleHQgbmFtZT0iUVVJWlBPRF9RVUlaX1NDT1JFIiB2YWx1ZT0i5b6X5YiGOiIvPg0KCQk8dWl0ZXh0IG5hbWU9IlFVSVpQT0RfUVVJWl9QQVNTU0NPUkUiIHZhbHVlPSLlj4rmoLzliIbmlbA6Ii8+DQoJCTx1aXRleHQgbmFtZT0iUVVJWlBPRF9RVUlaX01BWFNDT1JFIiB2YWx1ZT0i5pyA6auY5YiG5pWwOiIvPg0KCQk8dWl0ZXh0IG5hbWU9IlFVSVpQT0RfUVVFU0FUTVBUX1NUUiIgdmFsdWU9IuWwneivleasoeaVsDog56ysICVuIOasoe+8jOWFsSAldCDmrKEiLz4NCgkJPHVpdGV4dCBuYW1lPSJRVUlaUE9EX1FVRVNUWVBFX1NUUiIgdmFsdWU9Iuexu+WeizogJXMiLz4NCgkJPHVpdGV4dCBuYW1lPSJRVUlaUE9EX1FVRVNUWVBFX0dSRCIgdmFsdWU9IuivhOe6pyIvPg0KCQk8dWl0ZXh0IG5hbWU9IlFVSVpQT0RfUVVFU1RZUEVfU1ZZIiB2YWx1ZT0i6LCD5p+lIi8+DQoJCTx1aXRleHQgbmFtZT0iUVVJWlBPRF9RVUlaQVRNUFRfSU5GIiB2YWx1ZT0i5peg6ZmQIi8+DQoJCTx1aXRleHQgbmFtZT0iUVVJWlBPRF9RVUVTQVRNUFRfSU5GIiB2YWx1ZT0i5peg6ZmQIi8+DQoJCTx1aXRleHQgbmFtZT0iV0FSTklOR01TR19ZRVNTVFJJTkciIHZhbHVlPSLmmK8iLz4NCgkJPHVpdGV4dCBuYW1lPSJXQVJOSU5HTVNHX05PU1RSSU5HIiB2YWx1ZT0i5ZCmIi8+DQoJCTx1aXRleHQgbmFtZT0iV0FSTklOR01TR19USVRMRVNUUklORyIgdmFsdWU9Iua1i+mqjOWvvOiIquitpuWRiiIvPg0KCQk8dWl0ZXh0IG5hbWU9IldBUk5JTkdNU0dfTVNHU1RSSU5HIiB2YWx1ZT0i5q2k5rWL6aqM5Lit5pyJ5pyq5bCd6K+V5L2c562U55qE6Zeu6aKY44CCJiN4QTsmI3hBO+WNleWHu+KAnOaYr+KAnemAgOWHuuatpOa1i+mqjOOAguWNleWHu+KAnOWQpuKAnee7p+e7rea1i+mqjOOAgiIvPg0KCQk8dWl0ZXh0IG5hbWU9IklORk9STUFUSU9OX0gyNjRfRkxBU0hQTEFZRVIiIHZhbHVlPSLlvZPliY3lronoo4XlnKjmgqjnmoTorqHnrpfmnLrkuIrnmoQgRmxhc2ggUGxheWVyIOeJiOacrOS4jeaUr+aMgeivpeinhumikeOAguWNleWHu+inhumikeWMuuWfn+S4i+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+C5Yqg6ICF5pi+56S65o+Q6KaB5qCPIi8+DQoJCTx1aXRleHQgbmFtZT0iTVVURSIgdmFsdWU9IumdmemfsyIvPg0KCQk8dWl0ZXh0IG5hbWU9IkRPQ1dSQVBfVElUTEUiIHZhbHVlPSJQcmVzZW50ZXIg5paH5Lu26ZmE5Lu2Ii8+DQoJCTx1aXRleHQgbmFtZT0iRE9DV1JBUF9NU0ciIHZhbHVlPSLkv53lrZjliLDmiJHnmoTorqHnrpfmnLoiLz4NCgkJPHVpdGV4dCBuYW1lPSJET0NXUkFQX1BST01QVCIgdmFsdWU9IuWNleWHu+S7peS4i+i9vSIvPg0KCTwvbGFuZ3VhZ2U+DQoJPGxhbmd1YWdlIGlkPSJ0ci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+DQoJCTx1aXRleHQgbmFtZT0iVU5OQU1FRFNMSURFVElUTEUiIHZhbHVlPSJTbGF5dCAlbiIvPg0KCQk8IS0tIHN1YnN0aXR1dGlvbjogJW4gPT0gc2xpZGUgbnVtYmVyIC0tPg0KCQk8IS0tIHN1YnN0aXR1dGlvbjogJXQgPT0gdG90YWwgc2xpZGUgY291bnQgLS0+DQoJCTx1aXRleHQgbmFtZT0iU0NSVUJCQVJTVEFUVVNfU0xJREVJTkZPIiB2YWx1ZT0iU2xheXQgJW4gLyAldCB8ICIvPg0KCQk8dWl0ZXh0IG5hbWU9IlNDUlVCQkFSU1RBVFVTX1NUT1BQRUQiIHZhbHVlPSJEdXJkdXJ1bGR1Ii8+DQoJCTx1aXRleHQgbmFtZT0iU0NSVUJCQVJTVEFUVVNfUExBWUlORyIgdmFsdWU9Ik95bmF0xLFsxLF5b3IiLz4NCgkJPHVpdGV4dCBuYW1lPSJTQ1JVQkJBUlNUQVRVU19OT0FVRElPIiB2YWx1ZT0iU2VzIFlvayIvPg0KCQk8dWl0ZXh0IG5hbWU9IlNDUlVCQkFSU1RBVFVTX1ZJRFBMQVlJTkciIHZhbHVlPSJWaWRlbyBPeW5hdMSxbMSxeW9yIi8+DQoJCTx1aXRleHQgbmFtZT0iU0NSVUJCQVJTVEFUVVNfTE9BRElORyIgdmFsdWU9IlnDvGtsZW5peW9yIi8+DQoJCTx1aXRleHQgbmFtZT0iU0NSVUJCQVJTVEFUVVNfQlVGRkVSSU5HIiB2YWx1ZT0iQXJhYmVsbGXEn2UgQWzEsW7EsXlvciIvPg0KCQk8dWl0ZXh0IG5hbWU9IlNDUlVCQkFSU1RBVFVTX1FVRVNUSU9OIiB2YWx1ZT0iU29ydXl1IFlhbsSxdGxhIi8+DQoJCTx1aXRleHQgbmFtZT0iU0NSVUJCQVJTVEFUVVNfUkVWSUVXUVVJWiIgdmFsdWU9IlPEsW5hdiDEsG5jZWxlbml5b3IiLz4NCgkJPCEtLSBzdWJzdGl0dXRpb246ICVtID09IG1pbnV0ZXMgcmVtYWluaW5nIC0tPg0KCQk8IS0tIHN1YnN0aXR1dGlvbjogJXMgPT0gc2Vjb25kcyByZW1haW5pbmcgLS0+DQoJCTx1aXRleHQgbmFtZT0iRUxBUFNFRCIgdmFsdWU9IiVtIERha2lrYSAlcyBTYW5peWUgS2FsZMSxIi8+DQoJCTx1aXRleHQgbmFtZT0iTk9URk9VTkQiIHZhbHVlPSJIZXJoYW5naSBCaXIgxZ5leSBCdWx1bm1hZMSxIi8+DQoJCTx1aXRleHQgbmFtZT0iQVRUQUNITUVOVFMiIHZhbHVlPSJFa2xlci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sSwcnRpYmF0Ii8+DQoJCTx1aXRleHQgbmFtZT0iVEFCX1FVSVoiIHZhbHVlPSJTxLFuYXYiLz4NCgkJPHVpdGV4dCBuYW1lPSJUQUJfT1VUTElORSIgdmFsdWU9IkFuYSBIYXQiLz4NCgkJPHVpdGV4dCBuYW1lPSJUQUJfVEhVTUIiIHZhbHVlPSJSZXNpbSIvPg0KCQk8dWl0ZXh0IG5hbWU9IlRBQl9OT1RFUyIgdmFsdWU9Ik5vdGxhciIvPg0KCQk8dWl0ZXh0IG5hbWU9IlRBQl9TRUFSQ0giIHZhbHVlPSJBcmEiLz4NCgkJPHVpdGV4dCBuYW1lPSJTTElERV9IRUFESU5HIiB2YWx1ZT0iU2xheXQgQmHFn2zEscSfxLEiLz4NCgkJPHVpdGV4dCBuYW1lPSJEVVJBVElPTl9IRUFESU5HIiB2YWx1ZT0iU8O8cmUiLz4NCgkJPHVpdGV4dCBuYW1lPSJTRUFSQ0hfSEVBRElORyIgdmFsdWU9Ik1ldG5pIGFyYToiLz4NCgkJPHVpdGV4dCBuYW1lPSJUSFVNQl9IRUFESU5HIiB2YWx1ZT0iU2xheXQiLz4NCgkJPHVpdGV4dCBuYW1lPSJUSFVNQl9JTkZPIiB2YWx1ZT0iU2xheXQgQmHFn2zEscSfxLEvU8O8cmVzaSIvPg0KCQk8dWl0ZXh0IG5hbWU9IkFUVEFDSE5BTUVfSEVBRElORyIgdmFsdWU9IkRvc3lhIEFkxLEiLz4NCgkJPHVpdGV4dCBuYW1lPSJBVFRBQ0hTSVpFX0hFQURJTkciIHZhbHVlPSJCb3l1dCIvPg0KCQk8dWl0ZXh0IG5hbWU9IlNMSURFX05PVEVTIiB2YWx1ZT0iU2xheXQgTm90bGFyxLEiLz4NCgkJPHVpdGV4dCBuYW1lPSJDT1VSU0VfU1RBVFVTIiB2YWx1ZT0iTW9kdWxlIFN0YXR1cyIvPg0KCQk8dWl0ZXh0IG5hbWU9IlBBU1NFRF9TVFJJTkciIHZhbHVlPSJQYXNzZWQiLz4NCgkJPHVpdGV4dCBuYW1lPSJGQUlMRURfU1RSSU5HIiB2YWx1ZT0iRmFpbGVk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0KHQu9Cw0LnQtC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dWl0ZXh0IG5hbWU9IkNPVVJTRV9TVEFUVVMiIHZhbHVlPSJNb2R1bGUgU3RhdHVzIi8+DQoJCTx1aXRleHQgbmFtZT0iUEFTU0VEX1NUUklORyIgdmFsdWU9IlBhc3NlZCIvPg0KCQk8dWl0ZXh0IG5hbWU9IkZBSUxFRF9TVFJJTkciIHZhbHVlPSJGYWlsZWQiLz4NCgkJPCEtLXF1aXogcG9kIGFuZCBtZXNzYWdlIGJveCB0ZXh0cy0tPg0KCQk8dWl0ZXh0IG5hbWU9IlFVSVpQT0RfUVVJWl9BVFRFTVBUIiB2YWx1ZT0i0J/QvtC/0YvRgtC60LAg0L/RgNC+0LnRgtC4INC+0L/RgNC+0YE6Ii8+DQoJCTx1aXRleHQgbmFtZT0iUVVJWlBPRF9RVUlaX0FUVEVNUFRfVkFMVUUiIHZhbHVlPSIlbiDQuNC3ICV0Ii8+DQoJCTx1aXRleHQgbmFtZT0iUVVJWlBPRF9RVUlaX1NDT1JFIiB2YWx1ZT0i0J3QsNCx0YDQsNC90L4g0LHQsNC70LvQvtCyOiIvPg0KCQk8dWl0ZXh0IG5hbWU9IlFVSVpQT0RfUVVJWl9QQVNTU0NPUkUiIHZhbHVlPSLQn9GA0L7RhdC+0LTQvdC+0Lkg0YDQtdC30YPQu9GM0YLQsNGCOiIvPg0KCQk8dWl0ZXh0IG5hbWU9IlFVSVpQT0RfUVVJWl9NQVhTQ09SRSIgdmFsdWU9ItCc0LDQutGB0LjQvNCw0LvRjNC90YvQuSDRgNC10LfRg9C70YzRgtCw0YI6Ii8+DQoJCTx1aXRleHQgbmFtZT0iUVVJWlBPRF9RVUVTQVRNUFRfU1RSIiB2YWx1ZT0i0J/QvtC/0YvRgtC60LA6ICVuINC40LcgJXQiLz4NCgkJPHVpdGV4dCBuYW1lPSJRVUlaUE9EX1FVRVNUWVBFX1NUUiIgdmFsdWU9ItCi0LjQvzogJXMiLz4NCgkJPHVpdGV4dCBuYW1lPSJRVUlaUE9EX1FVRVNUWVBFX0dSRCIgdmFsdWU9ItChINC+0YbQtdC90LrQvtC5Ii8+DQoJCTx1aXRleHQgbmFtZT0iUVVJWlBPRF9RVUVTVFlQRV9TVlkiIHZhbHVlPSLQntCx0LfQvtGAIi8+DQoJCTx1aXRleHQgbmFtZT0iUVVJWlBPRF9RVUlaQVRNUFRfSU5GIiB2YWx1ZT0i0JHQvtC70YzRiNC+0LUg0YfQuNGB0LvQviIvPg0KCQk8dWl0ZXh0IG5hbWU9IlFVSVpQT0RfUVVFU0FUTVBUX0lORiIgdmFsdWU9ItCR0L7Qu9GM0YjQvtC1INGH0LjRgdC70L4iLz4NCgkJPHVpdGV4dCBuYW1lPSJXQVJOSU5HTVNHX1lFU1NUUklORyIgdmFsdWU9ItCU0LAiLz4NCgkJPHVpdGV4dCBuYW1lPSJXQVJOSU5HTVNHX05PU1RSSU5HIiB2YWx1ZT0i0J3QtdGCIi8+DQoJCTx1aXRleHQgbmFtZT0iV0FSTklOR01TR19USVRMRVNUUklORyIgdmFsdWU9ItCf0YDQtdC00YPQv9GA0LXQttC00LXQvdC40LUg0L4g0L3QsNCy0LjQs9Cw0YbQuNC4INCyINC+0L/RgNC+0YHQtSIvPg0KCQk8dWl0ZXh0IG5hbWU9IldBUk5JTkdNU0dfTVNHU1RSSU5HIiB2YWx1ZT0i0JIg0L7Qv9GA0L7RgdC1INC+0YHRgtCw0LvQuNGB0Ywg0L3QtdC+0YLQstC10YfQtdC90L3Ri9C1INCy0L7Qv9GA0L7RgdGLLtCd0LDQttCw0YLQuNC1INC60L3QvtC/0LrQuCAmcXVvdDvQlNCwJnF1b3Q7INC/0YDQuNCy0LXQtNC10YIg0Log0LfQsNC60YDRi9GC0LjRjiDQvtC/0YDQvtGB0LAuINCd0LDQttCw0YLQuNC1INC60L3QvtC/0LrQuCAmcXVvdDvQndC10YImcXVvdDsg0L/RgNC+0LTQvtC70LbQuNGCINC+0L/RgNC+0YEuIi8+DQoJCTx1aXRleHQgbmFtZT0iSU5GT1JNQVRJT05fSDI2NF9GTEFTSFBMQVlFUiIgdmFsdWU9ItCi0LXQutGD0YnQsNGPINCy0LXRgNGB0LjRjyDQv9GA0L7QuNCz0YDRi9Cy0LDRgtC10LvRjyBGbGFzaCBQbGF5ZXIsINGD0YHRgtCw0L3QvtCy0LvQtdC90L3QsNGPINC90LAg0Y3RgtC+0Lwg0LrQvtC80L/RjNGO0YLQtdGA0LUsINC90LUg0L/QvtC00LTQtdGA0LbQuNCy0LDQtdGCINGN0YLQviDQstC40LTQtdC+LiDQqdC10LvQutC90LjRgtC1INCyINC+0LHQu9Cw0YHRgtC4INCy0LjQtNC10L4sINGH0YLQvtCx0Ysg0LfQsNCz0YDRg9C30LjRgtGMINC/0L7RgdC70LXQtNC90Y7RjiDQstC10YDRgdC40Y4g0L/RgNC+0LjQs9GA0YvQstCw0YLQtdC70Y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LQn9C+0LrQsNC30YvQstCw0YLRjCDQstGA0LXQt9C60YMg0YPRh9Cw0YHRgtC90LjQutCw0LwiLz4NCgkJPHVpdGV4dCBuYW1lPSJNVVRFIiB2YWx1ZT0i0J7RgtC60LvRjtGH0LjRgtGMINC30LLRg9C6Ii8+DQoJCTx1aXRleHQgbmFtZT0iRE9DV1JBUF9USVRMRSIgdmFsdWU9ItCS0LvQvtC20LXQvdC40LUg0LIg0YTQsNC50LsgQWRvYmUgUHJlc2VudGVyIi8+DQoJCTx1aXRleHQgbmFtZT0iRE9DV1JBUF9NU0ciIHZhbHVlPSLQodC+0YXRgNCw0L3QuNGC0Ywg0LIg0L/QsNC/0LrRgyAmcXVvdDvQnNC+0Lkg0LrQvtC80L/RjNGO0YLQtdGAJnF1b3Q7Ii8+DQoJCTx1aXRleHQgbmFtZT0iRE9DV1JBUF9QUk9NUFQiIHZhbHVlPSLQqdC10LvQutC90YPRgtGMINC00LvRjyDQt9Cw0LPRgNGD0LfQutC4Ii8+DQoJPC9sYW5ndWFnZT4NCjwvY29uZmlndXJhdGlvbj4NCg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4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7C41D3E3-DB6F-4EC5-9558-84CD3B5014A0}_2.png&quot;/&gt;&lt;left val=&quot;36&quot;/&gt;&lt;top val=&quot;493&quot;/&gt;&lt;width val=&quot;357&quot;/&gt;&lt;height val=&quot;40&quot;/&gt;&lt;hasText val=&quot;1&quot;/&gt;&lt;/Image&gt;&lt;/ThreeDShape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1.PNG&quot;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4&quot;/&gt;&lt;lineCharCount val=&quot;51&quot;/&gt;&lt;lineCharCount val=&quot;26&quot;/&gt;&lt;lineCharCount val=&quot;1&quot;/&gt;&lt;lineCharCount val=&quot;42&quot;/&gt;&lt;lineCharCount val=&quot;48&quot;/&gt;&lt;lineCharCount val=&quot;1&quot;/&gt;&lt;lineCharCount val=&quot;7&quot;/&gt;&lt;lineCharCount val=&quot;45&quot;/&gt;&lt;lineCharCount val=&quot;32&quot;/&gt;&lt;lineCharCount val=&quot;1&quot;/&gt;&lt;lineCharCount val=&quot;72&quot;/&gt;&lt;lineCharCount val=&quot;1&quot;/&gt;&lt;lineCharCount val=&quot;1&quot;/&gt;&lt;lineCharCount val=&quot;12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BF193C69-4C30-435D-AAD7-866E1B085684}_1.png&quot;/&gt;&lt;left val=&quot;55&quot;/&gt;&lt;top val=&quot;74&quot;/&gt;&lt;width val=&quot;852&quot;/&gt;&lt;height val=&quot;432&quot;/&gt;&lt;hasText val=&quot;1&quot;/&gt;&lt;/Image&gt;&lt;/ThreeDShape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2.PNG&quot;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37FD9E4B-7B5B-4293-B553-8886D8DD1DEE}_2.png&quot;/&gt;&lt;left val=&quot;36&quot;/&gt;&lt;top val=&quot;37&quot;/&gt;&lt;width val=&quot;873&quot;/&gt;&lt;height val=&quot;83&quot;/&gt;&lt;hasText val=&quot;1&quot;/&gt;&lt;/Image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19B78D3F-B65F-400D-8883-749CBD3DE765}_2.png&quot;/&gt;&lt;left val=&quot;50&quot;/&gt;&lt;top val=&quot;101&quot;/&gt;&lt;width val=&quot;859&quot;/&gt;&lt;height val=&quot;37&quot;/&gt;&lt;hasText val=&quot;1&quot;/&gt;&lt;/Image&gt;&lt;/ThreeDShape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Admin\AppData\Local\Temp\~Ca899B\data\asimages\{A5B551B1-654B-4AB9-AFD7-7A24F504ABD7}_2.png&quot;/&gt;&lt;left val=&quot;111&quot;/&gt;&lt;top val=&quot;129&quot;/&gt;&lt;width val=&quot;701&quot;/&gt;&lt;height val=&quot;64&quot;/&gt;&lt;hasText val=&quot;1&quot;/&gt;&lt;/Image&gt;&lt;/ThreeDShape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Admin\AppData\Local\Temp\~Ca899B\data\asimages\{47BD68AE-9177-4C83-8B90-7716F578B865}_2.png&quot;/&gt;&lt;left val=&quot;111&quot;/&gt;&lt;top val=&quot;188&quot;/&gt;&lt;width val=&quot;701&quot;/&gt;&lt;height val=&quot;64&quot;/&gt;&lt;hasText val=&quot;1&quot;/&gt;&lt;/Image&gt;&lt;/ThreeDShape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Admin\AppData\Local\Temp\~Ca899B\data\asimages\{0925D516-4B90-4A61-B874-4D7CB9A1C543}_2.png&quot;/&gt;&lt;left val=&quot;111&quot;/&gt;&lt;top val=&quot;317&quot;/&gt;&lt;width val=&quot;701&quot;/&gt;&lt;height val=&quot;64&quot;/&gt;&lt;hasText val=&quot;1&quot;/&gt;&lt;/Image&gt;&lt;/ThreeDShape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Admin\AppData\Local\Temp\~Ca899B\data\asimages\{13DDA8A8-4807-4719-AB21-7F51C2E0F8B1}_2.png&quot;/&gt;&lt;left val=&quot;111&quot;/&gt;&lt;top val=&quot;249&quot;/&gt;&lt;width val=&quot;701&quot;/&gt;&lt;height val=&quot;64&quot;/&gt;&lt;hasText val=&quot;1&quot;/&gt;&lt;/Image&gt;&lt;/ThreeDShape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4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0&quot;/&gt;&lt;/TableIndex&gt;&lt;/ShapeText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3.PNG&quot;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44&quot;/&gt;&lt;lineCharCount val=&quot;57&quot;/&gt;&lt;lineCharCount val=&quot;73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63F59EE5-92EA-4893-9662-DEAF45546E92}_3.png&quot;/&gt;&lt;left val=&quot;0&quot;/&gt;&lt;top val=&quot;102&quot;/&gt;&lt;width val=&quot;938&quot;/&gt;&lt;height val=&quot;193&quot;/&gt;&lt;hasText val=&quot;1&quot;/&gt;&lt;/Image&gt;&lt;/ThreeDShape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3.PNG&quot;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44&quot;/&gt;&lt;lineCharCount val=&quot;57&quot;/&gt;&lt;lineCharCount val=&quot;73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63F59EE5-92EA-4893-9662-DEAF45546E92}_3.png&quot;/&gt;&lt;left val=&quot;0&quot;/&gt;&lt;top val=&quot;102&quot;/&gt;&lt;width val=&quot;938&quot;/&gt;&lt;height val=&quot;193&quot;/&gt;&lt;hasText val=&quot;1&quot;/&gt;&lt;/Image&gt;&lt;/ThreeDShape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3.PNG&quot;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44&quot;/&gt;&lt;lineCharCount val=&quot;57&quot;/&gt;&lt;lineCharCount val=&quot;73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63F59EE5-92EA-4893-9662-DEAF45546E92}_3.png&quot;/&gt;&lt;left val=&quot;0&quot;/&gt;&lt;top val=&quot;102&quot;/&gt;&lt;width val=&quot;938&quot;/&gt;&lt;height val=&quot;193&quot;/&gt;&lt;hasText val=&quot;1&quot;/&gt;&lt;/Image&gt;&lt;/ThreeDShape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44&quot;/&gt;&lt;lineCharCount val=&quot;57&quot;/&gt;&lt;lineCharCount val=&quot;73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63F59EE5-92EA-4893-9662-DEAF45546E92}_3.png&quot;/&gt;&lt;left val=&quot;0&quot;/&gt;&lt;top val=&quot;102&quot;/&gt;&lt;width val=&quot;938&quot;/&gt;&lt;height val=&quot;193&quot;/&gt;&lt;hasText val=&quot;1&quot;/&gt;&lt;/Image&gt;&lt;/ThreeDShape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44&quot;/&gt;&lt;lineCharCount val=&quot;57&quot;/&gt;&lt;lineCharCount val=&quot;73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63F59EE5-92EA-4893-9662-DEAF45546E92}_3.png&quot;/&gt;&lt;left val=&quot;0&quot;/&gt;&lt;top val=&quot;102&quot;/&gt;&lt;width val=&quot;938&quot;/&gt;&lt;height val=&quot;193&quot;/&gt;&lt;hasText val=&quot;1&quot;/&gt;&lt;/Image&gt;&lt;/ThreeDShape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  <p:tag name="HTML_SHAPEINFO" val="&lt;ThreeDShapeInfo&gt;&lt;uuid val=&quot;&quot;/&gt;&lt;isInvalidForFieldText val=&quot;0&quot;/&gt;&lt;Image&gt;&lt;filename val=&quot;C:\Users\Admin\AppData\Local\Temp\~Ca899B\data\asimages\{F7F71A35-BACA-428D-A88C-996CC6C1C004}_3.png&quot;/&gt;&lt;left val=&quot;30&quot;/&gt;&lt;top val=&quot;41&quot;/&gt;&lt;width val=&quot;663&quot;/&gt;&lt;height val=&quot;83&quot;/&gt;&lt;hasText val=&quot;1&quot;/&gt;&lt;/Image&gt;&lt;/ThreeDShapeInfo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19.PNG&quot;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FhP2010">
      <a:dk1>
        <a:srgbClr val="000000"/>
      </a:dk1>
      <a:lt1>
        <a:srgbClr val="FFFFFF"/>
      </a:lt1>
      <a:dk2>
        <a:srgbClr val="179C7D"/>
      </a:dk2>
      <a:lt2>
        <a:srgbClr val="B7D6ED"/>
      </a:lt2>
      <a:accent1>
        <a:srgbClr val="39378B"/>
      </a:accent1>
      <a:accent2>
        <a:srgbClr val="1F82C0"/>
      </a:accent2>
      <a:accent3>
        <a:srgbClr val="88BCE2"/>
      </a:accent3>
      <a:accent4>
        <a:srgbClr val="E2001A"/>
      </a:accent4>
      <a:accent5>
        <a:srgbClr val="EB6A0A"/>
      </a:accent5>
      <a:accent6>
        <a:srgbClr val="FDC3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8999</TotalTime>
  <Words>706</Words>
  <Application>Microsoft Office PowerPoint</Application>
  <PresentationFormat>Widescreen</PresentationFormat>
  <Paragraphs>175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Frutiger 45 Light</vt:lpstr>
      <vt:lpstr>Frutiger LT Com 45 Light</vt:lpstr>
      <vt:lpstr>Frutiger LT Com 55 Roman</vt:lpstr>
      <vt:lpstr>Symbol</vt:lpstr>
      <vt:lpstr>Wingdings</vt:lpstr>
      <vt:lpstr>Office Theme</vt:lpstr>
      <vt:lpstr>1_Office Theme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Sang</dc:creator>
  <cp:lastModifiedBy>Sang NguyenQuang</cp:lastModifiedBy>
  <cp:revision>134</cp:revision>
  <dcterms:created xsi:type="dcterms:W3CDTF">2020-03-27T17:19:45Z</dcterms:created>
  <dcterms:modified xsi:type="dcterms:W3CDTF">2021-06-03T15:31:09Z</dcterms:modified>
</cp:coreProperties>
</file>